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4"/>
  </p:sldMasterIdLst>
  <p:notesMasterIdLst>
    <p:notesMasterId r:id="rId27"/>
  </p:notesMasterIdLst>
  <p:sldIdLst>
    <p:sldId id="368" r:id="rId5"/>
    <p:sldId id="369" r:id="rId6"/>
    <p:sldId id="370" r:id="rId7"/>
    <p:sldId id="360" r:id="rId8"/>
    <p:sldId id="361" r:id="rId9"/>
    <p:sldId id="371" r:id="rId10"/>
    <p:sldId id="362" r:id="rId11"/>
    <p:sldId id="367" r:id="rId12"/>
    <p:sldId id="372" r:id="rId13"/>
    <p:sldId id="345" r:id="rId14"/>
    <p:sldId id="346" r:id="rId15"/>
    <p:sldId id="347" r:id="rId16"/>
    <p:sldId id="373" r:id="rId17"/>
    <p:sldId id="349" r:id="rId18"/>
    <p:sldId id="350" r:id="rId19"/>
    <p:sldId id="352" r:id="rId20"/>
    <p:sldId id="353" r:id="rId21"/>
    <p:sldId id="374" r:id="rId22"/>
    <p:sldId id="354" r:id="rId23"/>
    <p:sldId id="355" r:id="rId24"/>
    <p:sldId id="356" r:id="rId25"/>
    <p:sldId id="357" r:id="rId2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D083AE6-46FA-4A59-8FB0-9F97EB10719F}" styleName="Styl jasny 3 — Ak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5220" autoAdjust="0"/>
  </p:normalViewPr>
  <p:slideViewPr>
    <p:cSldViewPr snapToGrid="0">
      <p:cViewPr varScale="1">
        <p:scale>
          <a:sx n="109" d="100"/>
          <a:sy n="109" d="100"/>
        </p:scale>
        <p:origin x="732" y="10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userId="9a27e9fa-1fd5-4d15-b765-2f6aed212928" providerId="ADAL" clId="{0E7F4921-189D-4E0A-82B9-0D44706CA453}"/>
    <pc:docChg chg="modSld">
      <pc:chgData name="Peter" userId="9a27e9fa-1fd5-4d15-b765-2f6aed212928" providerId="ADAL" clId="{0E7F4921-189D-4E0A-82B9-0D44706CA453}" dt="2020-02-12T07:10:51.480" v="13" actId="20577"/>
      <pc:docMkLst>
        <pc:docMk/>
      </pc:docMkLst>
      <pc:sldChg chg="modSp">
        <pc:chgData name="Peter" userId="9a27e9fa-1fd5-4d15-b765-2f6aed212928" providerId="ADAL" clId="{0E7F4921-189D-4E0A-82B9-0D44706CA453}" dt="2020-02-12T07:10:51.480" v="13" actId="20577"/>
        <pc:sldMkLst>
          <pc:docMk/>
          <pc:sldMk cId="0" sldId="272"/>
        </pc:sldMkLst>
        <pc:spChg chg="mod">
          <ac:chgData name="Peter" userId="9a27e9fa-1fd5-4d15-b765-2f6aed212928" providerId="ADAL" clId="{0E7F4921-189D-4E0A-82B9-0D44706CA453}" dt="2020-02-12T07:10:51.480" v="13" actId="20577"/>
          <ac:spMkLst>
            <pc:docMk/>
            <pc:sldMk cId="0" sldId="272"/>
            <ac:spMk id="444" creationId="{00000000-0000-0000-0000-000000000000}"/>
          </ac:spMkLst>
        </pc:spChg>
      </pc:sldChg>
    </pc:docChg>
  </pc:docChgLst>
  <pc:docChgLst>
    <pc:chgData name="Peter" userId="9a27e9fa-1fd5-4d15-b765-2f6aed212928" providerId="ADAL" clId="{9006ED32-C3E6-4A77-A8F7-7D4B98C40266}"/>
    <pc:docChg chg="undo custSel modSld">
      <pc:chgData name="Peter" userId="9a27e9fa-1fd5-4d15-b765-2f6aed212928" providerId="ADAL" clId="{9006ED32-C3E6-4A77-A8F7-7D4B98C40266}" dt="2020-02-03T10:58:46.354" v="2063" actId="313"/>
      <pc:docMkLst>
        <pc:docMk/>
      </pc:docMkLst>
      <pc:sldChg chg="modSp">
        <pc:chgData name="Peter" userId="9a27e9fa-1fd5-4d15-b765-2f6aed212928" providerId="ADAL" clId="{9006ED32-C3E6-4A77-A8F7-7D4B98C40266}" dt="2020-02-03T09:21:29.222" v="795"/>
        <pc:sldMkLst>
          <pc:docMk/>
          <pc:sldMk cId="1228935395" sldId="345"/>
        </pc:sldMkLst>
        <pc:spChg chg="mod">
          <ac:chgData name="Peter" userId="9a27e9fa-1fd5-4d15-b765-2f6aed212928" providerId="ADAL" clId="{9006ED32-C3E6-4A77-A8F7-7D4B98C40266}" dt="2020-02-03T09:21:29.222" v="795"/>
          <ac:spMkLst>
            <pc:docMk/>
            <pc:sldMk cId="1228935395" sldId="345"/>
            <ac:spMk id="2" creationId="{00000000-0000-0000-0000-000000000000}"/>
          </ac:spMkLst>
        </pc:spChg>
        <pc:spChg chg="mod">
          <ac:chgData name="Peter" userId="9a27e9fa-1fd5-4d15-b765-2f6aed212928" providerId="ADAL" clId="{9006ED32-C3E6-4A77-A8F7-7D4B98C40266}" dt="2020-02-03T09:05:22.891" v="539" actId="790"/>
          <ac:spMkLst>
            <pc:docMk/>
            <pc:sldMk cId="1228935395" sldId="345"/>
            <ac:spMk id="3" creationId="{00000000-0000-0000-0000-000000000000}"/>
          </ac:spMkLst>
        </pc:spChg>
      </pc:sldChg>
      <pc:sldChg chg="modSp">
        <pc:chgData name="Peter" userId="9a27e9fa-1fd5-4d15-b765-2f6aed212928" providerId="ADAL" clId="{9006ED32-C3E6-4A77-A8F7-7D4B98C40266}" dt="2020-02-03T09:22:23.402" v="809" actId="20577"/>
        <pc:sldMkLst>
          <pc:docMk/>
          <pc:sldMk cId="4058768872" sldId="346"/>
        </pc:sldMkLst>
        <pc:spChg chg="mod">
          <ac:chgData name="Peter" userId="9a27e9fa-1fd5-4d15-b765-2f6aed212928" providerId="ADAL" clId="{9006ED32-C3E6-4A77-A8F7-7D4B98C40266}" dt="2020-02-03T09:22:23.402" v="809" actId="20577"/>
          <ac:spMkLst>
            <pc:docMk/>
            <pc:sldMk cId="4058768872" sldId="346"/>
            <ac:spMk id="2" creationId="{00000000-0000-0000-0000-000000000000}"/>
          </ac:spMkLst>
        </pc:spChg>
        <pc:spChg chg="mod">
          <ac:chgData name="Peter" userId="9a27e9fa-1fd5-4d15-b765-2f6aed212928" providerId="ADAL" clId="{9006ED32-C3E6-4A77-A8F7-7D4B98C40266}" dt="2020-02-03T09:15:40.487" v="581" actId="6549"/>
          <ac:spMkLst>
            <pc:docMk/>
            <pc:sldMk cId="4058768872" sldId="346"/>
            <ac:spMk id="3" creationId="{00000000-0000-0000-0000-000000000000}"/>
          </ac:spMkLst>
        </pc:spChg>
      </pc:sldChg>
      <pc:sldChg chg="modSp">
        <pc:chgData name="Peter" userId="9a27e9fa-1fd5-4d15-b765-2f6aed212928" providerId="ADAL" clId="{9006ED32-C3E6-4A77-A8F7-7D4B98C40266}" dt="2020-02-03T09:22:09.613" v="797" actId="20577"/>
        <pc:sldMkLst>
          <pc:docMk/>
          <pc:sldMk cId="3264340851" sldId="347"/>
        </pc:sldMkLst>
        <pc:spChg chg="mod">
          <ac:chgData name="Peter" userId="9a27e9fa-1fd5-4d15-b765-2f6aed212928" providerId="ADAL" clId="{9006ED32-C3E6-4A77-A8F7-7D4B98C40266}" dt="2020-02-03T09:22:09.613" v="797" actId="20577"/>
          <ac:spMkLst>
            <pc:docMk/>
            <pc:sldMk cId="3264340851" sldId="347"/>
            <ac:spMk id="2" creationId="{00000000-0000-0000-0000-000000000000}"/>
          </ac:spMkLst>
        </pc:spChg>
        <pc:spChg chg="mod">
          <ac:chgData name="Peter" userId="9a27e9fa-1fd5-4d15-b765-2f6aed212928" providerId="ADAL" clId="{9006ED32-C3E6-4A77-A8F7-7D4B98C40266}" dt="2020-02-03T09:20:31.864" v="793" actId="790"/>
          <ac:spMkLst>
            <pc:docMk/>
            <pc:sldMk cId="3264340851" sldId="347"/>
            <ac:spMk id="3" creationId="{00000000-0000-0000-0000-000000000000}"/>
          </ac:spMkLst>
        </pc:spChg>
      </pc:sldChg>
      <pc:sldChg chg="modSp">
        <pc:chgData name="Peter" userId="9a27e9fa-1fd5-4d15-b765-2f6aed212928" providerId="ADAL" clId="{9006ED32-C3E6-4A77-A8F7-7D4B98C40266}" dt="2020-02-03T09:28:47.963" v="833" actId="790"/>
        <pc:sldMkLst>
          <pc:docMk/>
          <pc:sldMk cId="452051728" sldId="349"/>
        </pc:sldMkLst>
        <pc:spChg chg="mod">
          <ac:chgData name="Peter" userId="9a27e9fa-1fd5-4d15-b765-2f6aed212928" providerId="ADAL" clId="{9006ED32-C3E6-4A77-A8F7-7D4B98C40266}" dt="2020-02-03T09:27:24.815" v="822" actId="790"/>
          <ac:spMkLst>
            <pc:docMk/>
            <pc:sldMk cId="452051728" sldId="349"/>
            <ac:spMk id="2" creationId="{00000000-0000-0000-0000-000000000000}"/>
          </ac:spMkLst>
        </pc:spChg>
        <pc:spChg chg="mod">
          <ac:chgData name="Peter" userId="9a27e9fa-1fd5-4d15-b765-2f6aed212928" providerId="ADAL" clId="{9006ED32-C3E6-4A77-A8F7-7D4B98C40266}" dt="2020-02-03T09:28:47.963" v="833" actId="790"/>
          <ac:spMkLst>
            <pc:docMk/>
            <pc:sldMk cId="452051728" sldId="349"/>
            <ac:spMk id="3" creationId="{00000000-0000-0000-0000-000000000000}"/>
          </ac:spMkLst>
        </pc:spChg>
      </pc:sldChg>
      <pc:sldChg chg="modSp">
        <pc:chgData name="Peter" userId="9a27e9fa-1fd5-4d15-b765-2f6aed212928" providerId="ADAL" clId="{9006ED32-C3E6-4A77-A8F7-7D4B98C40266}" dt="2020-02-03T09:31:20.954" v="858" actId="790"/>
        <pc:sldMkLst>
          <pc:docMk/>
          <pc:sldMk cId="1174256176" sldId="350"/>
        </pc:sldMkLst>
        <pc:spChg chg="mod">
          <ac:chgData name="Peter" userId="9a27e9fa-1fd5-4d15-b765-2f6aed212928" providerId="ADAL" clId="{9006ED32-C3E6-4A77-A8F7-7D4B98C40266}" dt="2020-02-03T09:29:18.983" v="844" actId="790"/>
          <ac:spMkLst>
            <pc:docMk/>
            <pc:sldMk cId="1174256176" sldId="350"/>
            <ac:spMk id="2" creationId="{00000000-0000-0000-0000-000000000000}"/>
          </ac:spMkLst>
        </pc:spChg>
        <pc:spChg chg="mod">
          <ac:chgData name="Peter" userId="9a27e9fa-1fd5-4d15-b765-2f6aed212928" providerId="ADAL" clId="{9006ED32-C3E6-4A77-A8F7-7D4B98C40266}" dt="2020-02-03T09:31:20.954" v="858" actId="790"/>
          <ac:spMkLst>
            <pc:docMk/>
            <pc:sldMk cId="1174256176" sldId="350"/>
            <ac:spMk id="3" creationId="{00000000-0000-0000-0000-000000000000}"/>
          </ac:spMkLst>
        </pc:spChg>
      </pc:sldChg>
      <pc:sldChg chg="modSp">
        <pc:chgData name="Peter" userId="9a27e9fa-1fd5-4d15-b765-2f6aed212928" providerId="ADAL" clId="{9006ED32-C3E6-4A77-A8F7-7D4B98C40266}" dt="2020-02-03T09:51:25.892" v="880" actId="790"/>
        <pc:sldMkLst>
          <pc:docMk/>
          <pc:sldMk cId="4277004788" sldId="352"/>
        </pc:sldMkLst>
        <pc:spChg chg="mod">
          <ac:chgData name="Peter" userId="9a27e9fa-1fd5-4d15-b765-2f6aed212928" providerId="ADAL" clId="{9006ED32-C3E6-4A77-A8F7-7D4B98C40266}" dt="2020-02-03T09:51:25.892" v="880" actId="790"/>
          <ac:spMkLst>
            <pc:docMk/>
            <pc:sldMk cId="4277004788" sldId="352"/>
            <ac:spMk id="2" creationId="{00000000-0000-0000-0000-000000000000}"/>
          </ac:spMkLst>
        </pc:spChg>
        <pc:spChg chg="mod">
          <ac:chgData name="Peter" userId="9a27e9fa-1fd5-4d15-b765-2f6aed212928" providerId="ADAL" clId="{9006ED32-C3E6-4A77-A8F7-7D4B98C40266}" dt="2020-02-03T09:50:56.954" v="869" actId="790"/>
          <ac:spMkLst>
            <pc:docMk/>
            <pc:sldMk cId="4277004788" sldId="352"/>
            <ac:spMk id="3" creationId="{00000000-0000-0000-0000-000000000000}"/>
          </ac:spMkLst>
        </pc:spChg>
      </pc:sldChg>
      <pc:sldChg chg="modSp">
        <pc:chgData name="Peter" userId="9a27e9fa-1fd5-4d15-b765-2f6aed212928" providerId="ADAL" clId="{9006ED32-C3E6-4A77-A8F7-7D4B98C40266}" dt="2020-02-03T09:56:22.166" v="931" actId="14100"/>
        <pc:sldMkLst>
          <pc:docMk/>
          <pc:sldMk cId="1319265927" sldId="353"/>
        </pc:sldMkLst>
        <pc:spChg chg="mod">
          <ac:chgData name="Peter" userId="9a27e9fa-1fd5-4d15-b765-2f6aed212928" providerId="ADAL" clId="{9006ED32-C3E6-4A77-A8F7-7D4B98C40266}" dt="2020-02-03T09:53:06.900" v="904" actId="790"/>
          <ac:spMkLst>
            <pc:docMk/>
            <pc:sldMk cId="1319265927" sldId="353"/>
            <ac:spMk id="2" creationId="{00000000-0000-0000-0000-000000000000}"/>
          </ac:spMkLst>
        </pc:spChg>
        <pc:spChg chg="mod">
          <ac:chgData name="Peter" userId="9a27e9fa-1fd5-4d15-b765-2f6aed212928" providerId="ADAL" clId="{9006ED32-C3E6-4A77-A8F7-7D4B98C40266}" dt="2020-02-03T09:56:22.166" v="931" actId="14100"/>
          <ac:spMkLst>
            <pc:docMk/>
            <pc:sldMk cId="1319265927" sldId="353"/>
            <ac:spMk id="3" creationId="{00000000-0000-0000-0000-000000000000}"/>
          </ac:spMkLst>
        </pc:spChg>
      </pc:sldChg>
      <pc:sldChg chg="modSp">
        <pc:chgData name="Peter" userId="9a27e9fa-1fd5-4d15-b765-2f6aed212928" providerId="ADAL" clId="{9006ED32-C3E6-4A77-A8F7-7D4B98C40266}" dt="2020-02-03T10:04:24.630" v="1018" actId="6549"/>
        <pc:sldMkLst>
          <pc:docMk/>
          <pc:sldMk cId="2186875950" sldId="354"/>
        </pc:sldMkLst>
        <pc:spChg chg="mod">
          <ac:chgData name="Peter" userId="9a27e9fa-1fd5-4d15-b765-2f6aed212928" providerId="ADAL" clId="{9006ED32-C3E6-4A77-A8F7-7D4B98C40266}" dt="2020-02-03T10:04:24.630" v="1018" actId="6549"/>
          <ac:spMkLst>
            <pc:docMk/>
            <pc:sldMk cId="2186875950" sldId="354"/>
            <ac:spMk id="2" creationId="{00000000-0000-0000-0000-000000000000}"/>
          </ac:spMkLst>
        </pc:spChg>
        <pc:spChg chg="mod">
          <ac:chgData name="Peter" userId="9a27e9fa-1fd5-4d15-b765-2f6aed212928" providerId="ADAL" clId="{9006ED32-C3E6-4A77-A8F7-7D4B98C40266}" dt="2020-02-03T10:03:55.349" v="1011" actId="14100"/>
          <ac:spMkLst>
            <pc:docMk/>
            <pc:sldMk cId="2186875950" sldId="354"/>
            <ac:spMk id="3" creationId="{00000000-0000-0000-0000-000000000000}"/>
          </ac:spMkLst>
        </pc:spChg>
      </pc:sldChg>
      <pc:sldChg chg="addSp delSp modSp">
        <pc:chgData name="Peter" userId="9a27e9fa-1fd5-4d15-b765-2f6aed212928" providerId="ADAL" clId="{9006ED32-C3E6-4A77-A8F7-7D4B98C40266}" dt="2020-02-03T10:36:54.883" v="1522" actId="20577"/>
        <pc:sldMkLst>
          <pc:docMk/>
          <pc:sldMk cId="966112783" sldId="355"/>
        </pc:sldMkLst>
        <pc:spChg chg="mod">
          <ac:chgData name="Peter" userId="9a27e9fa-1fd5-4d15-b765-2f6aed212928" providerId="ADAL" clId="{9006ED32-C3E6-4A77-A8F7-7D4B98C40266}" dt="2020-02-03T10:07:18.959" v="1055" actId="790"/>
          <ac:spMkLst>
            <pc:docMk/>
            <pc:sldMk cId="966112783" sldId="355"/>
            <ac:spMk id="2" creationId="{00000000-0000-0000-0000-000000000000}"/>
          </ac:spMkLst>
        </pc:spChg>
        <pc:spChg chg="mod">
          <ac:chgData name="Peter" userId="9a27e9fa-1fd5-4d15-b765-2f6aed212928" providerId="ADAL" clId="{9006ED32-C3E6-4A77-A8F7-7D4B98C40266}" dt="2020-02-03T10:23:03.542" v="1349" actId="1076"/>
          <ac:spMkLst>
            <pc:docMk/>
            <pc:sldMk cId="966112783" sldId="355"/>
            <ac:spMk id="3" creationId="{00000000-0000-0000-0000-000000000000}"/>
          </ac:spMkLst>
        </pc:spChg>
        <pc:spChg chg="mod">
          <ac:chgData name="Peter" userId="9a27e9fa-1fd5-4d15-b765-2f6aed212928" providerId="ADAL" clId="{9006ED32-C3E6-4A77-A8F7-7D4B98C40266}" dt="2020-02-03T10:07:10.515" v="1054" actId="14100"/>
          <ac:spMkLst>
            <pc:docMk/>
            <pc:sldMk cId="966112783" sldId="355"/>
            <ac:spMk id="9" creationId="{00000000-0000-0000-0000-000000000000}"/>
          </ac:spMkLst>
        </pc:spChg>
        <pc:spChg chg="mod">
          <ac:chgData name="Peter" userId="9a27e9fa-1fd5-4d15-b765-2f6aed212928" providerId="ADAL" clId="{9006ED32-C3E6-4A77-A8F7-7D4B98C40266}" dt="2020-02-03T10:23:21.469" v="1352" actId="1076"/>
          <ac:spMkLst>
            <pc:docMk/>
            <pc:sldMk cId="966112783" sldId="355"/>
            <ac:spMk id="10" creationId="{00000000-0000-0000-0000-000000000000}"/>
          </ac:spMkLst>
        </pc:spChg>
        <pc:spChg chg="add del mod">
          <ac:chgData name="Peter" userId="9a27e9fa-1fd5-4d15-b765-2f6aed212928" providerId="ADAL" clId="{9006ED32-C3E6-4A77-A8F7-7D4B98C40266}" dt="2020-02-03T10:05:30.768" v="1028" actId="478"/>
          <ac:spMkLst>
            <pc:docMk/>
            <pc:sldMk cId="966112783" sldId="355"/>
            <ac:spMk id="12" creationId="{00000000-0000-0000-0000-000000000000}"/>
          </ac:spMkLst>
        </pc:spChg>
        <pc:spChg chg="mod">
          <ac:chgData name="Peter" userId="9a27e9fa-1fd5-4d15-b765-2f6aed212928" providerId="ADAL" clId="{9006ED32-C3E6-4A77-A8F7-7D4B98C40266}" dt="2020-02-03T10:24:19.999" v="1389" actId="1035"/>
          <ac:spMkLst>
            <pc:docMk/>
            <pc:sldMk cId="966112783" sldId="355"/>
            <ac:spMk id="14" creationId="{00000000-0000-0000-0000-000000000000}"/>
          </ac:spMkLst>
        </pc:spChg>
        <pc:spChg chg="del mod">
          <ac:chgData name="Peter" userId="9a27e9fa-1fd5-4d15-b765-2f6aed212928" providerId="ADAL" clId="{9006ED32-C3E6-4A77-A8F7-7D4B98C40266}" dt="2020-02-03T10:12:44.830" v="1117" actId="478"/>
          <ac:spMkLst>
            <pc:docMk/>
            <pc:sldMk cId="966112783" sldId="355"/>
            <ac:spMk id="15" creationId="{00000000-0000-0000-0000-000000000000}"/>
          </ac:spMkLst>
        </pc:spChg>
        <pc:spChg chg="mod">
          <ac:chgData name="Peter" userId="9a27e9fa-1fd5-4d15-b765-2f6aed212928" providerId="ADAL" clId="{9006ED32-C3E6-4A77-A8F7-7D4B98C40266}" dt="2020-02-03T10:24:06.498" v="1362" actId="1035"/>
          <ac:spMkLst>
            <pc:docMk/>
            <pc:sldMk cId="966112783" sldId="355"/>
            <ac:spMk id="17" creationId="{00000000-0000-0000-0000-000000000000}"/>
          </ac:spMkLst>
        </pc:spChg>
        <pc:spChg chg="del mod">
          <ac:chgData name="Peter" userId="9a27e9fa-1fd5-4d15-b765-2f6aed212928" providerId="ADAL" clId="{9006ED32-C3E6-4A77-A8F7-7D4B98C40266}" dt="2020-02-03T10:10:23.430" v="1074"/>
          <ac:spMkLst>
            <pc:docMk/>
            <pc:sldMk cId="966112783" sldId="355"/>
            <ac:spMk id="18" creationId="{00000000-0000-0000-0000-000000000000}"/>
          </ac:spMkLst>
        </pc:spChg>
        <pc:spChg chg="del mod">
          <ac:chgData name="Peter" userId="9a27e9fa-1fd5-4d15-b765-2f6aed212928" providerId="ADAL" clId="{9006ED32-C3E6-4A77-A8F7-7D4B98C40266}" dt="2020-02-03T10:10:23.418" v="1070" actId="478"/>
          <ac:spMkLst>
            <pc:docMk/>
            <pc:sldMk cId="966112783" sldId="355"/>
            <ac:spMk id="20" creationId="{00000000-0000-0000-0000-000000000000}"/>
          </ac:spMkLst>
        </pc:spChg>
        <pc:spChg chg="del mod">
          <ac:chgData name="Peter" userId="9a27e9fa-1fd5-4d15-b765-2f6aed212928" providerId="ADAL" clId="{9006ED32-C3E6-4A77-A8F7-7D4B98C40266}" dt="2020-02-03T10:10:23.428" v="1072"/>
          <ac:spMkLst>
            <pc:docMk/>
            <pc:sldMk cId="966112783" sldId="355"/>
            <ac:spMk id="21" creationId="{00000000-0000-0000-0000-000000000000}"/>
          </ac:spMkLst>
        </pc:spChg>
        <pc:spChg chg="mod">
          <ac:chgData name="Peter" userId="9a27e9fa-1fd5-4d15-b765-2f6aed212928" providerId="ADAL" clId="{9006ED32-C3E6-4A77-A8F7-7D4B98C40266}" dt="2020-02-03T10:16:03.328" v="1227" actId="20577"/>
          <ac:spMkLst>
            <pc:docMk/>
            <pc:sldMk cId="966112783" sldId="355"/>
            <ac:spMk id="24" creationId="{00000000-0000-0000-0000-000000000000}"/>
          </ac:spMkLst>
        </pc:spChg>
        <pc:spChg chg="del mod">
          <ac:chgData name="Peter" userId="9a27e9fa-1fd5-4d15-b765-2f6aed212928" providerId="ADAL" clId="{9006ED32-C3E6-4A77-A8F7-7D4B98C40266}" dt="2020-02-03T10:15:21.579" v="1201" actId="478"/>
          <ac:spMkLst>
            <pc:docMk/>
            <pc:sldMk cId="966112783" sldId="355"/>
            <ac:spMk id="26" creationId="{00000000-0000-0000-0000-000000000000}"/>
          </ac:spMkLst>
        </pc:spChg>
        <pc:spChg chg="del">
          <ac:chgData name="Peter" userId="9a27e9fa-1fd5-4d15-b765-2f6aed212928" providerId="ADAL" clId="{9006ED32-C3E6-4A77-A8F7-7D4B98C40266}" dt="2020-02-03T10:15:24.767" v="1202" actId="478"/>
          <ac:spMkLst>
            <pc:docMk/>
            <pc:sldMk cId="966112783" sldId="355"/>
            <ac:spMk id="27" creationId="{00000000-0000-0000-0000-000000000000}"/>
          </ac:spMkLst>
        </pc:spChg>
        <pc:spChg chg="del">
          <ac:chgData name="Peter" userId="9a27e9fa-1fd5-4d15-b765-2f6aed212928" providerId="ADAL" clId="{9006ED32-C3E6-4A77-A8F7-7D4B98C40266}" dt="2020-02-03T10:15:06.717" v="1197" actId="478"/>
          <ac:spMkLst>
            <pc:docMk/>
            <pc:sldMk cId="966112783" sldId="355"/>
            <ac:spMk id="29" creationId="{00000000-0000-0000-0000-000000000000}"/>
          </ac:spMkLst>
        </pc:spChg>
        <pc:spChg chg="mod">
          <ac:chgData name="Peter" userId="9a27e9fa-1fd5-4d15-b765-2f6aed212928" providerId="ADAL" clId="{9006ED32-C3E6-4A77-A8F7-7D4B98C40266}" dt="2020-02-03T10:23:56.480" v="1361" actId="108"/>
          <ac:spMkLst>
            <pc:docMk/>
            <pc:sldMk cId="966112783" sldId="355"/>
            <ac:spMk id="30" creationId="{00000000-0000-0000-0000-000000000000}"/>
          </ac:spMkLst>
        </pc:spChg>
        <pc:spChg chg="del">
          <ac:chgData name="Peter" userId="9a27e9fa-1fd5-4d15-b765-2f6aed212928" providerId="ADAL" clId="{9006ED32-C3E6-4A77-A8F7-7D4B98C40266}" dt="2020-02-03T10:17:08.464" v="1251" actId="478"/>
          <ac:spMkLst>
            <pc:docMk/>
            <pc:sldMk cId="966112783" sldId="355"/>
            <ac:spMk id="32" creationId="{00000000-0000-0000-0000-000000000000}"/>
          </ac:spMkLst>
        </pc:spChg>
        <pc:spChg chg="del">
          <ac:chgData name="Peter" userId="9a27e9fa-1fd5-4d15-b765-2f6aed212928" providerId="ADAL" clId="{9006ED32-C3E6-4A77-A8F7-7D4B98C40266}" dt="2020-02-03T10:17:03.815" v="1250" actId="478"/>
          <ac:spMkLst>
            <pc:docMk/>
            <pc:sldMk cId="966112783" sldId="355"/>
            <ac:spMk id="33" creationId="{00000000-0000-0000-0000-000000000000}"/>
          </ac:spMkLst>
        </pc:spChg>
        <pc:spChg chg="del">
          <ac:chgData name="Peter" userId="9a27e9fa-1fd5-4d15-b765-2f6aed212928" providerId="ADAL" clId="{9006ED32-C3E6-4A77-A8F7-7D4B98C40266}" dt="2020-02-03T10:16:59.836" v="1249" actId="478"/>
          <ac:spMkLst>
            <pc:docMk/>
            <pc:sldMk cId="966112783" sldId="355"/>
            <ac:spMk id="34" creationId="{00000000-0000-0000-0000-000000000000}"/>
          </ac:spMkLst>
        </pc:spChg>
        <pc:graphicFrameChg chg="mod">
          <ac:chgData name="Peter" userId="9a27e9fa-1fd5-4d15-b765-2f6aed212928" providerId="ADAL" clId="{9006ED32-C3E6-4A77-A8F7-7D4B98C40266}" dt="2020-02-03T10:36:54.883" v="1522" actId="20577"/>
          <ac:graphicFrameMkLst>
            <pc:docMk/>
            <pc:sldMk cId="966112783" sldId="355"/>
            <ac:graphicFrameMk id="8" creationId="{00000000-0000-0000-0000-000000000000}"/>
          </ac:graphicFrameMkLst>
        </pc:graphicFrameChg>
        <pc:cxnChg chg="mod">
          <ac:chgData name="Peter" userId="9a27e9fa-1fd5-4d15-b765-2f6aed212928" providerId="ADAL" clId="{9006ED32-C3E6-4A77-A8F7-7D4B98C40266}" dt="2020-02-03T10:23:03.542" v="1349" actId="1076"/>
          <ac:cxnSpMkLst>
            <pc:docMk/>
            <pc:sldMk cId="966112783" sldId="355"/>
            <ac:cxnSpMk id="11" creationId="{00000000-0000-0000-0000-000000000000}"/>
          </ac:cxnSpMkLst>
        </pc:cxnChg>
        <pc:cxnChg chg="mod">
          <ac:chgData name="Peter" userId="9a27e9fa-1fd5-4d15-b765-2f6aed212928" providerId="ADAL" clId="{9006ED32-C3E6-4A77-A8F7-7D4B98C40266}" dt="2020-02-03T10:23:03.542" v="1349" actId="1076"/>
          <ac:cxnSpMkLst>
            <pc:docMk/>
            <pc:sldMk cId="966112783" sldId="355"/>
            <ac:cxnSpMk id="13" creationId="{00000000-0000-0000-0000-000000000000}"/>
          </ac:cxnSpMkLst>
        </pc:cxnChg>
        <pc:cxnChg chg="mod">
          <ac:chgData name="Peter" userId="9a27e9fa-1fd5-4d15-b765-2f6aed212928" providerId="ADAL" clId="{9006ED32-C3E6-4A77-A8F7-7D4B98C40266}" dt="2020-02-03T10:23:03.542" v="1349" actId="1076"/>
          <ac:cxnSpMkLst>
            <pc:docMk/>
            <pc:sldMk cId="966112783" sldId="355"/>
            <ac:cxnSpMk id="16" creationId="{00000000-0000-0000-0000-000000000000}"/>
          </ac:cxnSpMkLst>
        </pc:cxnChg>
        <pc:cxnChg chg="mod">
          <ac:chgData name="Peter" userId="9a27e9fa-1fd5-4d15-b765-2f6aed212928" providerId="ADAL" clId="{9006ED32-C3E6-4A77-A8F7-7D4B98C40266}" dt="2020-02-03T10:23:03.542" v="1349" actId="1076"/>
          <ac:cxnSpMkLst>
            <pc:docMk/>
            <pc:sldMk cId="966112783" sldId="355"/>
            <ac:cxnSpMk id="19" creationId="{00000000-0000-0000-0000-000000000000}"/>
          </ac:cxnSpMkLst>
        </pc:cxnChg>
        <pc:cxnChg chg="mod">
          <ac:chgData name="Peter" userId="9a27e9fa-1fd5-4d15-b765-2f6aed212928" providerId="ADAL" clId="{9006ED32-C3E6-4A77-A8F7-7D4B98C40266}" dt="2020-02-03T10:23:21.469" v="1352" actId="1076"/>
          <ac:cxnSpMkLst>
            <pc:docMk/>
            <pc:sldMk cId="966112783" sldId="355"/>
            <ac:cxnSpMk id="22" creationId="{00000000-0000-0000-0000-000000000000}"/>
          </ac:cxnSpMkLst>
        </pc:cxnChg>
        <pc:cxnChg chg="mod">
          <ac:chgData name="Peter" userId="9a27e9fa-1fd5-4d15-b765-2f6aed212928" providerId="ADAL" clId="{9006ED32-C3E6-4A77-A8F7-7D4B98C40266}" dt="2020-02-03T10:23:21.469" v="1352" actId="1076"/>
          <ac:cxnSpMkLst>
            <pc:docMk/>
            <pc:sldMk cId="966112783" sldId="355"/>
            <ac:cxnSpMk id="25" creationId="{00000000-0000-0000-0000-000000000000}"/>
          </ac:cxnSpMkLst>
        </pc:cxnChg>
        <pc:cxnChg chg="mod">
          <ac:chgData name="Peter" userId="9a27e9fa-1fd5-4d15-b765-2f6aed212928" providerId="ADAL" clId="{9006ED32-C3E6-4A77-A8F7-7D4B98C40266}" dt="2020-02-03T10:23:21.469" v="1352" actId="1076"/>
          <ac:cxnSpMkLst>
            <pc:docMk/>
            <pc:sldMk cId="966112783" sldId="355"/>
            <ac:cxnSpMk id="28" creationId="{00000000-0000-0000-0000-000000000000}"/>
          </ac:cxnSpMkLst>
        </pc:cxnChg>
        <pc:cxnChg chg="mod">
          <ac:chgData name="Peter" userId="9a27e9fa-1fd5-4d15-b765-2f6aed212928" providerId="ADAL" clId="{9006ED32-C3E6-4A77-A8F7-7D4B98C40266}" dt="2020-02-03T10:23:21.469" v="1352" actId="1076"/>
          <ac:cxnSpMkLst>
            <pc:docMk/>
            <pc:sldMk cId="966112783" sldId="355"/>
            <ac:cxnSpMk id="31" creationId="{00000000-0000-0000-0000-000000000000}"/>
          </ac:cxnSpMkLst>
        </pc:cxnChg>
      </pc:sldChg>
      <pc:sldChg chg="modSp">
        <pc:chgData name="Peter" userId="9a27e9fa-1fd5-4d15-b765-2f6aed212928" providerId="ADAL" clId="{9006ED32-C3E6-4A77-A8F7-7D4B98C40266}" dt="2020-02-03T10:58:46.354" v="2063" actId="313"/>
        <pc:sldMkLst>
          <pc:docMk/>
          <pc:sldMk cId="2081991027" sldId="356"/>
        </pc:sldMkLst>
        <pc:spChg chg="mod">
          <ac:chgData name="Peter" userId="9a27e9fa-1fd5-4d15-b765-2f6aed212928" providerId="ADAL" clId="{9006ED32-C3E6-4A77-A8F7-7D4B98C40266}" dt="2020-02-03T10:34:37.262" v="1458" actId="790"/>
          <ac:spMkLst>
            <pc:docMk/>
            <pc:sldMk cId="2081991027" sldId="356"/>
            <ac:spMk id="2" creationId="{00000000-0000-0000-0000-000000000000}"/>
          </ac:spMkLst>
        </pc:spChg>
        <pc:spChg chg="mod">
          <ac:chgData name="Peter" userId="9a27e9fa-1fd5-4d15-b765-2f6aed212928" providerId="ADAL" clId="{9006ED32-C3E6-4A77-A8F7-7D4B98C40266}" dt="2020-02-03T10:32:44.251" v="1430" actId="20577"/>
          <ac:spMkLst>
            <pc:docMk/>
            <pc:sldMk cId="2081991027" sldId="356"/>
            <ac:spMk id="10" creationId="{00000000-0000-0000-0000-000000000000}"/>
          </ac:spMkLst>
        </pc:spChg>
        <pc:graphicFrameChg chg="mod modGraphic">
          <ac:chgData name="Peter" userId="9a27e9fa-1fd5-4d15-b765-2f6aed212928" providerId="ADAL" clId="{9006ED32-C3E6-4A77-A8F7-7D4B98C40266}" dt="2020-02-03T10:58:46.354" v="2063" actId="313"/>
          <ac:graphicFrameMkLst>
            <pc:docMk/>
            <pc:sldMk cId="2081991027" sldId="356"/>
            <ac:graphicFrameMk id="9" creationId="{00000000-0000-0000-0000-000000000000}"/>
          </ac:graphicFrameMkLst>
        </pc:graphicFrameChg>
      </pc:sldChg>
      <pc:sldChg chg="modSp">
        <pc:chgData name="Peter" userId="9a27e9fa-1fd5-4d15-b765-2f6aed212928" providerId="ADAL" clId="{9006ED32-C3E6-4A77-A8F7-7D4B98C40266}" dt="2020-02-03T10:24:58.424" v="1409" actId="20577"/>
        <pc:sldMkLst>
          <pc:docMk/>
          <pc:sldMk cId="531338476" sldId="357"/>
        </pc:sldMkLst>
        <pc:spChg chg="mod">
          <ac:chgData name="Peter" userId="9a27e9fa-1fd5-4d15-b765-2f6aed212928" providerId="ADAL" clId="{9006ED32-C3E6-4A77-A8F7-7D4B98C40266}" dt="2020-02-03T10:24:58.424" v="1409" actId="20577"/>
          <ac:spMkLst>
            <pc:docMk/>
            <pc:sldMk cId="531338476" sldId="357"/>
            <ac:spMk id="460" creationId="{00000000-0000-0000-0000-000000000000}"/>
          </ac:spMkLst>
        </pc:spChg>
      </pc:sldChg>
      <pc:sldChg chg="modSp">
        <pc:chgData name="Peter" userId="9a27e9fa-1fd5-4d15-b765-2f6aed212928" providerId="ADAL" clId="{9006ED32-C3E6-4A77-A8F7-7D4B98C40266}" dt="2020-02-03T08:31:53.686" v="178" actId="14100"/>
        <pc:sldMkLst>
          <pc:docMk/>
          <pc:sldMk cId="993921151" sldId="362"/>
        </pc:sldMkLst>
        <pc:spChg chg="mod">
          <ac:chgData name="Peter" userId="9a27e9fa-1fd5-4d15-b765-2f6aed212928" providerId="ADAL" clId="{9006ED32-C3E6-4A77-A8F7-7D4B98C40266}" dt="2020-02-03T08:31:43.911" v="169" actId="1038"/>
          <ac:spMkLst>
            <pc:docMk/>
            <pc:sldMk cId="993921151" sldId="362"/>
            <ac:spMk id="2" creationId="{00000000-0000-0000-0000-000000000000}"/>
          </ac:spMkLst>
        </pc:spChg>
        <pc:spChg chg="mod">
          <ac:chgData name="Peter" userId="9a27e9fa-1fd5-4d15-b765-2f6aed212928" providerId="ADAL" clId="{9006ED32-C3E6-4A77-A8F7-7D4B98C40266}" dt="2020-02-03T08:31:53.686" v="178" actId="14100"/>
          <ac:spMkLst>
            <pc:docMk/>
            <pc:sldMk cId="993921151" sldId="362"/>
            <ac:spMk id="3" creationId="{00000000-0000-0000-0000-000000000000}"/>
          </ac:spMkLst>
        </pc:spChg>
      </pc:sldChg>
      <pc:sldChg chg="modSp">
        <pc:chgData name="Peter" userId="9a27e9fa-1fd5-4d15-b765-2f6aed212928" providerId="ADAL" clId="{9006ED32-C3E6-4A77-A8F7-7D4B98C40266}" dt="2020-02-03T08:47:01.405" v="511" actId="790"/>
        <pc:sldMkLst>
          <pc:docMk/>
          <pc:sldMk cId="822165387" sldId="367"/>
        </pc:sldMkLst>
        <pc:spChg chg="mod">
          <ac:chgData name="Peter" userId="9a27e9fa-1fd5-4d15-b765-2f6aed212928" providerId="ADAL" clId="{9006ED32-C3E6-4A77-A8F7-7D4B98C40266}" dt="2020-02-03T08:40:27.290" v="180" actId="20577"/>
          <ac:spMkLst>
            <pc:docMk/>
            <pc:sldMk cId="822165387" sldId="367"/>
            <ac:spMk id="2" creationId="{00000000-0000-0000-0000-000000000000}"/>
          </ac:spMkLst>
        </pc:spChg>
        <pc:spChg chg="mod">
          <ac:chgData name="Peter" userId="9a27e9fa-1fd5-4d15-b765-2f6aed212928" providerId="ADAL" clId="{9006ED32-C3E6-4A77-A8F7-7D4B98C40266}" dt="2020-02-03T08:47:01.405" v="511" actId="790"/>
          <ac:spMkLst>
            <pc:docMk/>
            <pc:sldMk cId="822165387" sldId="367"/>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0FA9E8-F19C-194F-9807-1B20040F8672}" type="doc">
      <dgm:prSet loTypeId="urn:microsoft.com/office/officeart/2005/8/layout/hChevron3" loCatId="" qsTypeId="urn:microsoft.com/office/officeart/2005/8/quickstyle/simple4" qsCatId="simple" csTypeId="urn:microsoft.com/office/officeart/2005/8/colors/accent1_2" csCatId="accent1" phldr="1"/>
      <dgm:spPr/>
    </dgm:pt>
    <dgm:pt modelId="{52D88009-EE07-6F48-86DC-5535800DF910}">
      <dgm:prSet phldrT="[Text]"/>
      <dgm:spPr/>
      <dgm:t>
        <a:bodyPr/>
        <a:lstStyle/>
        <a:p>
          <a:r>
            <a:rPr lang="sk-SK" dirty="0"/>
            <a:t>Rozpoznať morálny problém</a:t>
          </a:r>
          <a:endParaRPr lang="en-US" dirty="0"/>
        </a:p>
      </dgm:t>
    </dgm:pt>
    <dgm:pt modelId="{7F530EFA-4EFC-9C42-AB15-1F24C3CF41F6}" type="parTrans" cxnId="{0A346C14-0ED9-8140-83FA-17FB29EE398C}">
      <dgm:prSet/>
      <dgm:spPr/>
      <dgm:t>
        <a:bodyPr/>
        <a:lstStyle/>
        <a:p>
          <a:endParaRPr lang="en-US"/>
        </a:p>
      </dgm:t>
    </dgm:pt>
    <dgm:pt modelId="{183E176F-4017-4F46-957E-FE4C3E9C3683}" type="sibTrans" cxnId="{0A346C14-0ED9-8140-83FA-17FB29EE398C}">
      <dgm:prSet/>
      <dgm:spPr/>
      <dgm:t>
        <a:bodyPr/>
        <a:lstStyle/>
        <a:p>
          <a:endParaRPr lang="en-US"/>
        </a:p>
      </dgm:t>
    </dgm:pt>
    <dgm:pt modelId="{662ABBBD-81A4-6A4E-95BE-41C36B5B6CA7}">
      <dgm:prSet/>
      <dgm:spPr/>
      <dgm:t>
        <a:bodyPr/>
        <a:lstStyle/>
        <a:p>
          <a:r>
            <a:rPr lang="sk-SK" dirty="0"/>
            <a:t>Urobiť morálny úsudok</a:t>
          </a:r>
          <a:endParaRPr lang="en-US" dirty="0"/>
        </a:p>
      </dgm:t>
    </dgm:pt>
    <dgm:pt modelId="{98CDA00B-AB53-E445-A82B-6BFDA701BC1B}" type="parTrans" cxnId="{F525AB26-C93F-2D4E-B86F-9A83FB32A7D1}">
      <dgm:prSet/>
      <dgm:spPr/>
      <dgm:t>
        <a:bodyPr/>
        <a:lstStyle/>
        <a:p>
          <a:endParaRPr lang="en-US"/>
        </a:p>
      </dgm:t>
    </dgm:pt>
    <dgm:pt modelId="{6B865F0B-C4A7-7240-B2C0-34C1BCF62C13}" type="sibTrans" cxnId="{F525AB26-C93F-2D4E-B86F-9A83FB32A7D1}">
      <dgm:prSet/>
      <dgm:spPr/>
      <dgm:t>
        <a:bodyPr/>
        <a:lstStyle/>
        <a:p>
          <a:endParaRPr lang="en-US"/>
        </a:p>
      </dgm:t>
    </dgm:pt>
    <dgm:pt modelId="{6710EC26-C31F-0347-8433-06737BB872E2}">
      <dgm:prSet/>
      <dgm:spPr/>
      <dgm:t>
        <a:bodyPr/>
        <a:lstStyle/>
        <a:p>
          <a:r>
            <a:rPr lang="sk-SK" dirty="0"/>
            <a:t>Preukázať úmysel konať</a:t>
          </a:r>
          <a:endParaRPr lang="en-US" dirty="0"/>
        </a:p>
      </dgm:t>
    </dgm:pt>
    <dgm:pt modelId="{EB9B5B88-A671-9745-93FB-1E36314B1084}" type="parTrans" cxnId="{2936D3AF-C792-F44F-8D4A-A34DBB4A57A1}">
      <dgm:prSet/>
      <dgm:spPr/>
      <dgm:t>
        <a:bodyPr/>
        <a:lstStyle/>
        <a:p>
          <a:endParaRPr lang="en-US"/>
        </a:p>
      </dgm:t>
    </dgm:pt>
    <dgm:pt modelId="{836DF027-44DE-C941-8295-0DD3F48E9A3B}" type="sibTrans" cxnId="{2936D3AF-C792-F44F-8D4A-A34DBB4A57A1}">
      <dgm:prSet/>
      <dgm:spPr/>
      <dgm:t>
        <a:bodyPr/>
        <a:lstStyle/>
        <a:p>
          <a:endParaRPr lang="en-US"/>
        </a:p>
      </dgm:t>
    </dgm:pt>
    <dgm:pt modelId="{1012BCE9-6820-254B-AB40-CFC11F49E701}">
      <dgm:prSet/>
      <dgm:spPr/>
      <dgm:t>
        <a:bodyPr/>
        <a:lstStyle/>
        <a:p>
          <a:r>
            <a:rPr lang="sk-SK" dirty="0"/>
            <a:t>Zámerne konať</a:t>
          </a:r>
          <a:endParaRPr lang="en-US" dirty="0"/>
        </a:p>
      </dgm:t>
    </dgm:pt>
    <dgm:pt modelId="{7EB59F48-4385-E643-B9ED-34D16B4624BD}" type="parTrans" cxnId="{ADC0F17A-DA29-DB4C-B4A1-2824A2C768B8}">
      <dgm:prSet/>
      <dgm:spPr/>
      <dgm:t>
        <a:bodyPr/>
        <a:lstStyle/>
        <a:p>
          <a:endParaRPr lang="en-US"/>
        </a:p>
      </dgm:t>
    </dgm:pt>
    <dgm:pt modelId="{FB584C3E-F3EE-8E46-B064-B18422014168}" type="sibTrans" cxnId="{ADC0F17A-DA29-DB4C-B4A1-2824A2C768B8}">
      <dgm:prSet/>
      <dgm:spPr/>
      <dgm:t>
        <a:bodyPr/>
        <a:lstStyle/>
        <a:p>
          <a:endParaRPr lang="en-US"/>
        </a:p>
      </dgm:t>
    </dgm:pt>
    <dgm:pt modelId="{CC053FC9-F87B-8E42-890F-96DC4DD026B1}" type="pres">
      <dgm:prSet presAssocID="{0B0FA9E8-F19C-194F-9807-1B20040F8672}" presName="Name0" presStyleCnt="0">
        <dgm:presLayoutVars>
          <dgm:dir/>
          <dgm:resizeHandles val="exact"/>
        </dgm:presLayoutVars>
      </dgm:prSet>
      <dgm:spPr/>
    </dgm:pt>
    <dgm:pt modelId="{A733290D-E3BE-CB42-AE78-855B17CF30B2}" type="pres">
      <dgm:prSet presAssocID="{52D88009-EE07-6F48-86DC-5535800DF910}" presName="parTxOnly" presStyleLbl="node1" presStyleIdx="0" presStyleCnt="4">
        <dgm:presLayoutVars>
          <dgm:bulletEnabled val="1"/>
        </dgm:presLayoutVars>
      </dgm:prSet>
      <dgm:spPr/>
      <dgm:t>
        <a:bodyPr/>
        <a:lstStyle/>
        <a:p>
          <a:endParaRPr lang="sk-SK"/>
        </a:p>
      </dgm:t>
    </dgm:pt>
    <dgm:pt modelId="{E4ABB52B-6C1B-AE42-ABD1-78959D1B97FC}" type="pres">
      <dgm:prSet presAssocID="{183E176F-4017-4F46-957E-FE4C3E9C3683}" presName="parSpace" presStyleCnt="0"/>
      <dgm:spPr/>
    </dgm:pt>
    <dgm:pt modelId="{6F860FFC-ECA1-C847-83BD-3A240B241341}" type="pres">
      <dgm:prSet presAssocID="{662ABBBD-81A4-6A4E-95BE-41C36B5B6CA7}" presName="parTxOnly" presStyleLbl="node1" presStyleIdx="1" presStyleCnt="4">
        <dgm:presLayoutVars>
          <dgm:bulletEnabled val="1"/>
        </dgm:presLayoutVars>
      </dgm:prSet>
      <dgm:spPr/>
      <dgm:t>
        <a:bodyPr/>
        <a:lstStyle/>
        <a:p>
          <a:endParaRPr lang="sk-SK"/>
        </a:p>
      </dgm:t>
    </dgm:pt>
    <dgm:pt modelId="{DD35CA55-3AA2-5444-94A2-36BF46FD87FA}" type="pres">
      <dgm:prSet presAssocID="{6B865F0B-C4A7-7240-B2C0-34C1BCF62C13}" presName="parSpace" presStyleCnt="0"/>
      <dgm:spPr/>
    </dgm:pt>
    <dgm:pt modelId="{66E2114F-5BB6-AB4E-A2D7-B2B7635B7C89}" type="pres">
      <dgm:prSet presAssocID="{6710EC26-C31F-0347-8433-06737BB872E2}" presName="parTxOnly" presStyleLbl="node1" presStyleIdx="2" presStyleCnt="4">
        <dgm:presLayoutVars>
          <dgm:bulletEnabled val="1"/>
        </dgm:presLayoutVars>
      </dgm:prSet>
      <dgm:spPr/>
      <dgm:t>
        <a:bodyPr/>
        <a:lstStyle/>
        <a:p>
          <a:endParaRPr lang="sk-SK"/>
        </a:p>
      </dgm:t>
    </dgm:pt>
    <dgm:pt modelId="{E972635E-0EB9-8B40-9BE3-4038E04D5598}" type="pres">
      <dgm:prSet presAssocID="{836DF027-44DE-C941-8295-0DD3F48E9A3B}" presName="parSpace" presStyleCnt="0"/>
      <dgm:spPr/>
    </dgm:pt>
    <dgm:pt modelId="{F71802A0-E65C-1144-97CF-FA87B52466C6}" type="pres">
      <dgm:prSet presAssocID="{1012BCE9-6820-254B-AB40-CFC11F49E701}" presName="parTxOnly" presStyleLbl="node1" presStyleIdx="3" presStyleCnt="4">
        <dgm:presLayoutVars>
          <dgm:bulletEnabled val="1"/>
        </dgm:presLayoutVars>
      </dgm:prSet>
      <dgm:spPr/>
      <dgm:t>
        <a:bodyPr/>
        <a:lstStyle/>
        <a:p>
          <a:endParaRPr lang="sk-SK"/>
        </a:p>
      </dgm:t>
    </dgm:pt>
  </dgm:ptLst>
  <dgm:cxnLst>
    <dgm:cxn modelId="{BE507B22-E330-4334-B041-E3DADEA486FC}" type="presOf" srcId="{1012BCE9-6820-254B-AB40-CFC11F49E701}" destId="{F71802A0-E65C-1144-97CF-FA87B52466C6}" srcOrd="0" destOrd="0" presId="urn:microsoft.com/office/officeart/2005/8/layout/hChevron3"/>
    <dgm:cxn modelId="{9FFB4EDB-4410-4EAB-BD63-8BC66C1CAA27}" type="presOf" srcId="{6710EC26-C31F-0347-8433-06737BB872E2}" destId="{66E2114F-5BB6-AB4E-A2D7-B2B7635B7C89}" srcOrd="0" destOrd="0" presId="urn:microsoft.com/office/officeart/2005/8/layout/hChevron3"/>
    <dgm:cxn modelId="{03C6BBB0-9B4D-4184-ABE0-E4AA067C2D28}" type="presOf" srcId="{52D88009-EE07-6F48-86DC-5535800DF910}" destId="{A733290D-E3BE-CB42-AE78-855B17CF30B2}" srcOrd="0" destOrd="0" presId="urn:microsoft.com/office/officeart/2005/8/layout/hChevron3"/>
    <dgm:cxn modelId="{ADC0F17A-DA29-DB4C-B4A1-2824A2C768B8}" srcId="{0B0FA9E8-F19C-194F-9807-1B20040F8672}" destId="{1012BCE9-6820-254B-AB40-CFC11F49E701}" srcOrd="3" destOrd="0" parTransId="{7EB59F48-4385-E643-B9ED-34D16B4624BD}" sibTransId="{FB584C3E-F3EE-8E46-B064-B18422014168}"/>
    <dgm:cxn modelId="{0A346C14-0ED9-8140-83FA-17FB29EE398C}" srcId="{0B0FA9E8-F19C-194F-9807-1B20040F8672}" destId="{52D88009-EE07-6F48-86DC-5535800DF910}" srcOrd="0" destOrd="0" parTransId="{7F530EFA-4EFC-9C42-AB15-1F24C3CF41F6}" sibTransId="{183E176F-4017-4F46-957E-FE4C3E9C3683}"/>
    <dgm:cxn modelId="{19EAC5ED-6554-4329-9898-B50F2328CBFD}" type="presOf" srcId="{662ABBBD-81A4-6A4E-95BE-41C36B5B6CA7}" destId="{6F860FFC-ECA1-C847-83BD-3A240B241341}" srcOrd="0" destOrd="0" presId="urn:microsoft.com/office/officeart/2005/8/layout/hChevron3"/>
    <dgm:cxn modelId="{C6E91B2A-7D98-4A83-9633-F2CF903F150D}" type="presOf" srcId="{0B0FA9E8-F19C-194F-9807-1B20040F8672}" destId="{CC053FC9-F87B-8E42-890F-96DC4DD026B1}" srcOrd="0" destOrd="0" presId="urn:microsoft.com/office/officeart/2005/8/layout/hChevron3"/>
    <dgm:cxn modelId="{2936D3AF-C792-F44F-8D4A-A34DBB4A57A1}" srcId="{0B0FA9E8-F19C-194F-9807-1B20040F8672}" destId="{6710EC26-C31F-0347-8433-06737BB872E2}" srcOrd="2" destOrd="0" parTransId="{EB9B5B88-A671-9745-93FB-1E36314B1084}" sibTransId="{836DF027-44DE-C941-8295-0DD3F48E9A3B}"/>
    <dgm:cxn modelId="{F525AB26-C93F-2D4E-B86F-9A83FB32A7D1}" srcId="{0B0FA9E8-F19C-194F-9807-1B20040F8672}" destId="{662ABBBD-81A4-6A4E-95BE-41C36B5B6CA7}" srcOrd="1" destOrd="0" parTransId="{98CDA00B-AB53-E445-A82B-6BFDA701BC1B}" sibTransId="{6B865F0B-C4A7-7240-B2C0-34C1BCF62C13}"/>
    <dgm:cxn modelId="{F4749030-6AE8-485D-AEC1-38B169CFC389}" type="presParOf" srcId="{CC053FC9-F87B-8E42-890F-96DC4DD026B1}" destId="{A733290D-E3BE-CB42-AE78-855B17CF30B2}" srcOrd="0" destOrd="0" presId="urn:microsoft.com/office/officeart/2005/8/layout/hChevron3"/>
    <dgm:cxn modelId="{E6086A7C-85F8-47B8-9F33-6799CC973241}" type="presParOf" srcId="{CC053FC9-F87B-8E42-890F-96DC4DD026B1}" destId="{E4ABB52B-6C1B-AE42-ABD1-78959D1B97FC}" srcOrd="1" destOrd="0" presId="urn:microsoft.com/office/officeart/2005/8/layout/hChevron3"/>
    <dgm:cxn modelId="{BB678C72-610D-48B1-901E-0F0A2012D31E}" type="presParOf" srcId="{CC053FC9-F87B-8E42-890F-96DC4DD026B1}" destId="{6F860FFC-ECA1-C847-83BD-3A240B241341}" srcOrd="2" destOrd="0" presId="urn:microsoft.com/office/officeart/2005/8/layout/hChevron3"/>
    <dgm:cxn modelId="{0355941A-4B22-48D4-80ED-A1237CA41749}" type="presParOf" srcId="{CC053FC9-F87B-8E42-890F-96DC4DD026B1}" destId="{DD35CA55-3AA2-5444-94A2-36BF46FD87FA}" srcOrd="3" destOrd="0" presId="urn:microsoft.com/office/officeart/2005/8/layout/hChevron3"/>
    <dgm:cxn modelId="{82E61D25-DBFA-4366-BC12-8B95C9FA64CA}" type="presParOf" srcId="{CC053FC9-F87B-8E42-890F-96DC4DD026B1}" destId="{66E2114F-5BB6-AB4E-A2D7-B2B7635B7C89}" srcOrd="4" destOrd="0" presId="urn:microsoft.com/office/officeart/2005/8/layout/hChevron3"/>
    <dgm:cxn modelId="{FE9658F6-F702-4834-B8B7-64639219FE6C}" type="presParOf" srcId="{CC053FC9-F87B-8E42-890F-96DC4DD026B1}" destId="{E972635E-0EB9-8B40-9BE3-4038E04D5598}" srcOrd="5" destOrd="0" presId="urn:microsoft.com/office/officeart/2005/8/layout/hChevron3"/>
    <dgm:cxn modelId="{DB1D47E1-1E35-4D68-AF95-AFF8DD24225D}" type="presParOf" srcId="{CC053FC9-F87B-8E42-890F-96DC4DD026B1}" destId="{F71802A0-E65C-1144-97CF-FA87B52466C6}"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33290D-E3BE-CB42-AE78-855B17CF30B2}">
      <dsp:nvSpPr>
        <dsp:cNvPr id="0" name=""/>
        <dsp:cNvSpPr/>
      </dsp:nvSpPr>
      <dsp:spPr>
        <a:xfrm>
          <a:off x="2496" y="196441"/>
          <a:ext cx="2504913" cy="1001965"/>
        </a:xfrm>
        <a:prstGeom prst="homePlat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7348" tIns="58674" rIns="29337" bIns="58674" numCol="1" spcCol="1270" anchor="ctr" anchorCtr="0">
          <a:noAutofit/>
        </a:bodyPr>
        <a:lstStyle/>
        <a:p>
          <a:pPr lvl="0" algn="ctr" defTabSz="977900">
            <a:lnSpc>
              <a:spcPct val="90000"/>
            </a:lnSpc>
            <a:spcBef>
              <a:spcPct val="0"/>
            </a:spcBef>
            <a:spcAft>
              <a:spcPct val="35000"/>
            </a:spcAft>
          </a:pPr>
          <a:r>
            <a:rPr lang="sk-SK" sz="2200" kern="1200" dirty="0"/>
            <a:t>Rozpoznať morálny problém</a:t>
          </a:r>
          <a:endParaRPr lang="en-US" sz="2200" kern="1200" dirty="0"/>
        </a:p>
      </dsp:txBody>
      <dsp:txXfrm>
        <a:off x="2496" y="196441"/>
        <a:ext cx="2254422" cy="1001965"/>
      </dsp:txXfrm>
    </dsp:sp>
    <dsp:sp modelId="{6F860FFC-ECA1-C847-83BD-3A240B241341}">
      <dsp:nvSpPr>
        <dsp:cNvPr id="0" name=""/>
        <dsp:cNvSpPr/>
      </dsp:nvSpPr>
      <dsp:spPr>
        <a:xfrm>
          <a:off x="2006427" y="196441"/>
          <a:ext cx="2504913" cy="100196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011" tIns="58674" rIns="29337" bIns="58674" numCol="1" spcCol="1270" anchor="ctr" anchorCtr="0">
          <a:noAutofit/>
        </a:bodyPr>
        <a:lstStyle/>
        <a:p>
          <a:pPr lvl="0" algn="ctr" defTabSz="977900">
            <a:lnSpc>
              <a:spcPct val="90000"/>
            </a:lnSpc>
            <a:spcBef>
              <a:spcPct val="0"/>
            </a:spcBef>
            <a:spcAft>
              <a:spcPct val="35000"/>
            </a:spcAft>
          </a:pPr>
          <a:r>
            <a:rPr lang="sk-SK" sz="2200" kern="1200" dirty="0"/>
            <a:t>Urobiť morálny úsudok</a:t>
          </a:r>
          <a:endParaRPr lang="en-US" sz="2200" kern="1200" dirty="0"/>
        </a:p>
      </dsp:txBody>
      <dsp:txXfrm>
        <a:off x="2507410" y="196441"/>
        <a:ext cx="1502948" cy="1001965"/>
      </dsp:txXfrm>
    </dsp:sp>
    <dsp:sp modelId="{66E2114F-5BB6-AB4E-A2D7-B2B7635B7C89}">
      <dsp:nvSpPr>
        <dsp:cNvPr id="0" name=""/>
        <dsp:cNvSpPr/>
      </dsp:nvSpPr>
      <dsp:spPr>
        <a:xfrm>
          <a:off x="4010358" y="196441"/>
          <a:ext cx="2504913" cy="100196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011" tIns="58674" rIns="29337" bIns="58674" numCol="1" spcCol="1270" anchor="ctr" anchorCtr="0">
          <a:noAutofit/>
        </a:bodyPr>
        <a:lstStyle/>
        <a:p>
          <a:pPr lvl="0" algn="ctr" defTabSz="977900">
            <a:lnSpc>
              <a:spcPct val="90000"/>
            </a:lnSpc>
            <a:spcBef>
              <a:spcPct val="0"/>
            </a:spcBef>
            <a:spcAft>
              <a:spcPct val="35000"/>
            </a:spcAft>
          </a:pPr>
          <a:r>
            <a:rPr lang="sk-SK" sz="2200" kern="1200" dirty="0"/>
            <a:t>Preukázať úmysel konať</a:t>
          </a:r>
          <a:endParaRPr lang="en-US" sz="2200" kern="1200" dirty="0"/>
        </a:p>
      </dsp:txBody>
      <dsp:txXfrm>
        <a:off x="4511341" y="196441"/>
        <a:ext cx="1502948" cy="1001965"/>
      </dsp:txXfrm>
    </dsp:sp>
    <dsp:sp modelId="{F71802A0-E65C-1144-97CF-FA87B52466C6}">
      <dsp:nvSpPr>
        <dsp:cNvPr id="0" name=""/>
        <dsp:cNvSpPr/>
      </dsp:nvSpPr>
      <dsp:spPr>
        <a:xfrm>
          <a:off x="6014289" y="196441"/>
          <a:ext cx="2504913" cy="100196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011" tIns="58674" rIns="29337" bIns="58674" numCol="1" spcCol="1270" anchor="ctr" anchorCtr="0">
          <a:noAutofit/>
        </a:bodyPr>
        <a:lstStyle/>
        <a:p>
          <a:pPr lvl="0" algn="ctr" defTabSz="977900">
            <a:lnSpc>
              <a:spcPct val="90000"/>
            </a:lnSpc>
            <a:spcBef>
              <a:spcPct val="0"/>
            </a:spcBef>
            <a:spcAft>
              <a:spcPct val="35000"/>
            </a:spcAft>
          </a:pPr>
          <a:r>
            <a:rPr lang="sk-SK" sz="2200" kern="1200" dirty="0"/>
            <a:t>Zámerne konať</a:t>
          </a:r>
          <a:endParaRPr lang="en-US" sz="2200" kern="1200" dirty="0"/>
        </a:p>
      </dsp:txBody>
      <dsp:txXfrm>
        <a:off x="6515272" y="196441"/>
        <a:ext cx="1502948" cy="1001965"/>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87711321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619311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g480d10309d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8" name="Google Shape;438;g480d10309d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70641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381000" y="685800"/>
            <a:ext cx="6096000" cy="3429000"/>
          </a:xfrm>
        </p:spPr>
      </p:sp>
      <p:sp>
        <p:nvSpPr>
          <p:cNvPr id="3" name="Symbol zastępczy notatek 2"/>
          <p:cNvSpPr>
            <a:spLocks noGrp="1"/>
          </p:cNvSpPr>
          <p:nvPr>
            <p:ph type="body" idx="1"/>
          </p:nvPr>
        </p:nvSpPr>
        <p:spPr/>
        <p:txBody>
          <a:bodyPr/>
          <a:lstStyle/>
          <a:p>
            <a:endParaRPr lang="en-GB"/>
          </a:p>
        </p:txBody>
      </p:sp>
    </p:spTree>
    <p:extLst>
      <p:ext uri="{BB962C8B-B14F-4D97-AF65-F5344CB8AC3E}">
        <p14:creationId xmlns:p14="http://schemas.microsoft.com/office/powerpoint/2010/main" val="3904120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Google Shape;457;g481a02bcd7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8" name="Google Shape;458;g481a02bcd7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71283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iseño personalizado">
  <p:cSld name="AUTOLAYOUT">
    <p:bg>
      <p:bgPr>
        <a:solidFill>
          <a:srgbClr val="FFFFFF"/>
        </a:solidFill>
        <a:effectLst/>
      </p:bgPr>
    </p:bg>
    <p:spTree>
      <p:nvGrpSpPr>
        <p:cNvPr id="1" name="Shape 50"/>
        <p:cNvGrpSpPr/>
        <p:nvPr/>
      </p:nvGrpSpPr>
      <p:grpSpPr>
        <a:xfrm>
          <a:off x="0" y="0"/>
          <a:ext cx="0" cy="0"/>
          <a:chOff x="0" y="0"/>
          <a:chExt cx="0" cy="0"/>
        </a:xfrm>
      </p:grpSpPr>
      <p:sp>
        <p:nvSpPr>
          <p:cNvPr id="51" name="Google Shape;51;p13"/>
          <p:cNvSpPr/>
          <p:nvPr/>
        </p:nvSpPr>
        <p:spPr>
          <a:xfrm>
            <a:off x="0" y="0"/>
            <a:ext cx="9144000" cy="51435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52" name="Google Shape;52;p13"/>
          <p:cNvGrpSpPr/>
          <p:nvPr/>
        </p:nvGrpSpPr>
        <p:grpSpPr>
          <a:xfrm>
            <a:off x="2105247" y="1"/>
            <a:ext cx="7038765" cy="5138761"/>
            <a:chOff x="3388636" y="43347"/>
            <a:chExt cx="5755327" cy="4201767"/>
          </a:xfrm>
        </p:grpSpPr>
        <p:sp>
          <p:nvSpPr>
            <p:cNvPr id="53" name="Google Shape;53;p13"/>
            <p:cNvSpPr/>
            <p:nvPr/>
          </p:nvSpPr>
          <p:spPr>
            <a:xfrm>
              <a:off x="3837147"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 name="Google Shape;54;p13"/>
            <p:cNvSpPr/>
            <p:nvPr/>
          </p:nvSpPr>
          <p:spPr>
            <a:xfrm>
              <a:off x="4285658"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55;p13"/>
            <p:cNvSpPr/>
            <p:nvPr/>
          </p:nvSpPr>
          <p:spPr>
            <a:xfrm>
              <a:off x="4734169"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 name="Google Shape;56;p13"/>
            <p:cNvSpPr/>
            <p:nvPr/>
          </p:nvSpPr>
          <p:spPr>
            <a:xfrm>
              <a:off x="5182681"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 name="Google Shape;57;p13"/>
            <p:cNvSpPr/>
            <p:nvPr/>
          </p:nvSpPr>
          <p:spPr>
            <a:xfrm>
              <a:off x="5631192"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58;p13"/>
            <p:cNvSpPr/>
            <p:nvPr/>
          </p:nvSpPr>
          <p:spPr>
            <a:xfrm>
              <a:off x="6079703"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 name="Google Shape;59;p13"/>
            <p:cNvSpPr/>
            <p:nvPr/>
          </p:nvSpPr>
          <p:spPr>
            <a:xfrm>
              <a:off x="6528215"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 name="Google Shape;60;p13"/>
            <p:cNvSpPr/>
            <p:nvPr/>
          </p:nvSpPr>
          <p:spPr>
            <a:xfrm>
              <a:off x="6976726"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61;p13"/>
            <p:cNvSpPr/>
            <p:nvPr/>
          </p:nvSpPr>
          <p:spPr>
            <a:xfrm>
              <a:off x="7425229"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62;p13"/>
            <p:cNvSpPr/>
            <p:nvPr/>
          </p:nvSpPr>
          <p:spPr>
            <a:xfrm>
              <a:off x="7873740"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63;p13"/>
            <p:cNvSpPr/>
            <p:nvPr/>
          </p:nvSpPr>
          <p:spPr>
            <a:xfrm>
              <a:off x="8322251"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64;p13"/>
            <p:cNvSpPr/>
            <p:nvPr/>
          </p:nvSpPr>
          <p:spPr>
            <a:xfrm>
              <a:off x="8770763"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 name="Google Shape;65;p13"/>
            <p:cNvSpPr/>
            <p:nvPr/>
          </p:nvSpPr>
          <p:spPr>
            <a:xfrm>
              <a:off x="3837147"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13"/>
            <p:cNvSpPr/>
            <p:nvPr/>
          </p:nvSpPr>
          <p:spPr>
            <a:xfrm>
              <a:off x="4285658"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 name="Google Shape;67;p13"/>
            <p:cNvSpPr/>
            <p:nvPr/>
          </p:nvSpPr>
          <p:spPr>
            <a:xfrm>
              <a:off x="4734169"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68;p13"/>
            <p:cNvSpPr/>
            <p:nvPr/>
          </p:nvSpPr>
          <p:spPr>
            <a:xfrm>
              <a:off x="5182681"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 name="Google Shape;69;p13"/>
            <p:cNvSpPr/>
            <p:nvPr/>
          </p:nvSpPr>
          <p:spPr>
            <a:xfrm>
              <a:off x="5631192"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 name="Google Shape;70;p13"/>
            <p:cNvSpPr/>
            <p:nvPr/>
          </p:nvSpPr>
          <p:spPr>
            <a:xfrm>
              <a:off x="6079703"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71;p13"/>
            <p:cNvSpPr/>
            <p:nvPr/>
          </p:nvSpPr>
          <p:spPr>
            <a:xfrm>
              <a:off x="6528215"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2" name="Google Shape;72;p13"/>
            <p:cNvSpPr/>
            <p:nvPr/>
          </p:nvSpPr>
          <p:spPr>
            <a:xfrm>
              <a:off x="6976726"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3" name="Google Shape;73;p13"/>
            <p:cNvSpPr/>
            <p:nvPr/>
          </p:nvSpPr>
          <p:spPr>
            <a:xfrm>
              <a:off x="7425229"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 name="Google Shape;74;p13"/>
            <p:cNvSpPr/>
            <p:nvPr/>
          </p:nvSpPr>
          <p:spPr>
            <a:xfrm>
              <a:off x="7873740"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5" name="Google Shape;75;p13"/>
            <p:cNvSpPr/>
            <p:nvPr/>
          </p:nvSpPr>
          <p:spPr>
            <a:xfrm>
              <a:off x="8322251"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6" name="Google Shape;76;p13"/>
            <p:cNvSpPr/>
            <p:nvPr/>
          </p:nvSpPr>
          <p:spPr>
            <a:xfrm>
              <a:off x="8770763"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 name="Google Shape;77;p13"/>
            <p:cNvSpPr/>
            <p:nvPr/>
          </p:nvSpPr>
          <p:spPr>
            <a:xfrm>
              <a:off x="3837147"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 name="Google Shape;78;p13"/>
            <p:cNvSpPr/>
            <p:nvPr/>
          </p:nvSpPr>
          <p:spPr>
            <a:xfrm>
              <a:off x="4285658"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 name="Google Shape;79;p13"/>
            <p:cNvSpPr/>
            <p:nvPr/>
          </p:nvSpPr>
          <p:spPr>
            <a:xfrm>
              <a:off x="4734169"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 name="Google Shape;80;p13"/>
            <p:cNvSpPr/>
            <p:nvPr/>
          </p:nvSpPr>
          <p:spPr>
            <a:xfrm>
              <a:off x="5182681"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 name="Google Shape;81;p13"/>
            <p:cNvSpPr/>
            <p:nvPr/>
          </p:nvSpPr>
          <p:spPr>
            <a:xfrm>
              <a:off x="5631192"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 name="Google Shape;82;p13"/>
            <p:cNvSpPr/>
            <p:nvPr/>
          </p:nvSpPr>
          <p:spPr>
            <a:xfrm>
              <a:off x="6079703"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3" name="Google Shape;83;p13"/>
            <p:cNvSpPr/>
            <p:nvPr/>
          </p:nvSpPr>
          <p:spPr>
            <a:xfrm>
              <a:off x="6528215"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4" name="Google Shape;84;p13"/>
            <p:cNvSpPr/>
            <p:nvPr/>
          </p:nvSpPr>
          <p:spPr>
            <a:xfrm>
              <a:off x="6976726"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5" name="Google Shape;85;p13"/>
            <p:cNvSpPr/>
            <p:nvPr/>
          </p:nvSpPr>
          <p:spPr>
            <a:xfrm>
              <a:off x="7425229"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6" name="Google Shape;86;p13"/>
            <p:cNvSpPr/>
            <p:nvPr/>
          </p:nvSpPr>
          <p:spPr>
            <a:xfrm>
              <a:off x="7873740"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 name="Google Shape;87;p13"/>
            <p:cNvSpPr/>
            <p:nvPr/>
          </p:nvSpPr>
          <p:spPr>
            <a:xfrm>
              <a:off x="8322251"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 name="Google Shape;88;p13"/>
            <p:cNvSpPr/>
            <p:nvPr/>
          </p:nvSpPr>
          <p:spPr>
            <a:xfrm>
              <a:off x="8770763"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9" name="Google Shape;89;p13"/>
            <p:cNvSpPr/>
            <p:nvPr/>
          </p:nvSpPr>
          <p:spPr>
            <a:xfrm>
              <a:off x="3388636"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0" name="Google Shape;90;p13"/>
            <p:cNvSpPr/>
            <p:nvPr/>
          </p:nvSpPr>
          <p:spPr>
            <a:xfrm>
              <a:off x="3837147"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91;p13"/>
            <p:cNvSpPr/>
            <p:nvPr/>
          </p:nvSpPr>
          <p:spPr>
            <a:xfrm>
              <a:off x="4285658"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 name="Google Shape;92;p13"/>
            <p:cNvSpPr/>
            <p:nvPr/>
          </p:nvSpPr>
          <p:spPr>
            <a:xfrm>
              <a:off x="4734169"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3" name="Google Shape;93;p13"/>
            <p:cNvSpPr/>
            <p:nvPr/>
          </p:nvSpPr>
          <p:spPr>
            <a:xfrm>
              <a:off x="5182681"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4" name="Google Shape;94;p13"/>
            <p:cNvSpPr/>
            <p:nvPr/>
          </p:nvSpPr>
          <p:spPr>
            <a:xfrm>
              <a:off x="5631192"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5" name="Google Shape;95;p13"/>
            <p:cNvSpPr/>
            <p:nvPr/>
          </p:nvSpPr>
          <p:spPr>
            <a:xfrm>
              <a:off x="6079703"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 name="Google Shape;96;p13"/>
            <p:cNvSpPr/>
            <p:nvPr/>
          </p:nvSpPr>
          <p:spPr>
            <a:xfrm>
              <a:off x="6528215"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 name="Google Shape;97;p13"/>
            <p:cNvSpPr/>
            <p:nvPr/>
          </p:nvSpPr>
          <p:spPr>
            <a:xfrm>
              <a:off x="6976726"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8" name="Google Shape;98;p13"/>
            <p:cNvSpPr/>
            <p:nvPr/>
          </p:nvSpPr>
          <p:spPr>
            <a:xfrm>
              <a:off x="7425229"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9" name="Google Shape;99;p13"/>
            <p:cNvSpPr/>
            <p:nvPr/>
          </p:nvSpPr>
          <p:spPr>
            <a:xfrm>
              <a:off x="7873740"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0" name="Google Shape;100;p13"/>
            <p:cNvSpPr/>
            <p:nvPr/>
          </p:nvSpPr>
          <p:spPr>
            <a:xfrm>
              <a:off x="8322251"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1" name="Google Shape;101;p13"/>
            <p:cNvSpPr/>
            <p:nvPr/>
          </p:nvSpPr>
          <p:spPr>
            <a:xfrm>
              <a:off x="8770763"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2" name="Google Shape;102;p13"/>
            <p:cNvSpPr/>
            <p:nvPr/>
          </p:nvSpPr>
          <p:spPr>
            <a:xfrm>
              <a:off x="3388636"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3" name="Google Shape;103;p13"/>
            <p:cNvSpPr/>
            <p:nvPr/>
          </p:nvSpPr>
          <p:spPr>
            <a:xfrm>
              <a:off x="3837147"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4" name="Google Shape;104;p13"/>
            <p:cNvSpPr/>
            <p:nvPr/>
          </p:nvSpPr>
          <p:spPr>
            <a:xfrm>
              <a:off x="4285658"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5" name="Google Shape;105;p13"/>
            <p:cNvSpPr/>
            <p:nvPr/>
          </p:nvSpPr>
          <p:spPr>
            <a:xfrm>
              <a:off x="4734169" y="4336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6" name="Google Shape;106;p13"/>
            <p:cNvSpPr/>
            <p:nvPr/>
          </p:nvSpPr>
          <p:spPr>
            <a:xfrm>
              <a:off x="5182681"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7" name="Google Shape;107;p13"/>
            <p:cNvSpPr/>
            <p:nvPr/>
          </p:nvSpPr>
          <p:spPr>
            <a:xfrm>
              <a:off x="5631192"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8" name="Google Shape;108;p13"/>
            <p:cNvSpPr/>
            <p:nvPr/>
          </p:nvSpPr>
          <p:spPr>
            <a:xfrm>
              <a:off x="6079703"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9" name="Google Shape;109;p13"/>
            <p:cNvSpPr/>
            <p:nvPr/>
          </p:nvSpPr>
          <p:spPr>
            <a:xfrm>
              <a:off x="6528215"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0" name="Google Shape;110;p13"/>
            <p:cNvSpPr/>
            <p:nvPr/>
          </p:nvSpPr>
          <p:spPr>
            <a:xfrm>
              <a:off x="6976726"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111;p13"/>
            <p:cNvSpPr/>
            <p:nvPr/>
          </p:nvSpPr>
          <p:spPr>
            <a:xfrm>
              <a:off x="7425229"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2" name="Google Shape;112;p13"/>
            <p:cNvSpPr/>
            <p:nvPr/>
          </p:nvSpPr>
          <p:spPr>
            <a:xfrm>
              <a:off x="7873740"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3" name="Google Shape;113;p13"/>
            <p:cNvSpPr/>
            <p:nvPr/>
          </p:nvSpPr>
          <p:spPr>
            <a:xfrm>
              <a:off x="8322251"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4" name="Google Shape;114;p13"/>
            <p:cNvSpPr/>
            <p:nvPr/>
          </p:nvSpPr>
          <p:spPr>
            <a:xfrm>
              <a:off x="8770763"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5" name="Google Shape;115;p13"/>
            <p:cNvSpPr/>
            <p:nvPr/>
          </p:nvSpPr>
          <p:spPr>
            <a:xfrm>
              <a:off x="3837147"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6" name="Google Shape;116;p13"/>
            <p:cNvSpPr/>
            <p:nvPr/>
          </p:nvSpPr>
          <p:spPr>
            <a:xfrm>
              <a:off x="4285658"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7" name="Google Shape;117;p13"/>
            <p:cNvSpPr/>
            <p:nvPr/>
          </p:nvSpPr>
          <p:spPr>
            <a:xfrm>
              <a:off x="4734169"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8" name="Google Shape;118;p13"/>
            <p:cNvSpPr/>
            <p:nvPr/>
          </p:nvSpPr>
          <p:spPr>
            <a:xfrm>
              <a:off x="5182681"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9" name="Google Shape;119;p13"/>
            <p:cNvSpPr/>
            <p:nvPr/>
          </p:nvSpPr>
          <p:spPr>
            <a:xfrm>
              <a:off x="5631192"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0" name="Google Shape;120;p13"/>
            <p:cNvSpPr/>
            <p:nvPr/>
          </p:nvSpPr>
          <p:spPr>
            <a:xfrm>
              <a:off x="6079703"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1" name="Google Shape;121;p13"/>
            <p:cNvSpPr/>
            <p:nvPr/>
          </p:nvSpPr>
          <p:spPr>
            <a:xfrm>
              <a:off x="6528215"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2" name="Google Shape;122;p13"/>
            <p:cNvSpPr/>
            <p:nvPr/>
          </p:nvSpPr>
          <p:spPr>
            <a:xfrm>
              <a:off x="6976726"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3" name="Google Shape;123;p13"/>
            <p:cNvSpPr/>
            <p:nvPr/>
          </p:nvSpPr>
          <p:spPr>
            <a:xfrm>
              <a:off x="7425229"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4" name="Google Shape;124;p13"/>
            <p:cNvSpPr/>
            <p:nvPr/>
          </p:nvSpPr>
          <p:spPr>
            <a:xfrm>
              <a:off x="7873740"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5" name="Google Shape;125;p13"/>
            <p:cNvSpPr/>
            <p:nvPr/>
          </p:nvSpPr>
          <p:spPr>
            <a:xfrm>
              <a:off x="8322251"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6" name="Google Shape;126;p13"/>
            <p:cNvSpPr/>
            <p:nvPr/>
          </p:nvSpPr>
          <p:spPr>
            <a:xfrm>
              <a:off x="8770763"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7" name="Google Shape;127;p13"/>
            <p:cNvSpPr/>
            <p:nvPr/>
          </p:nvSpPr>
          <p:spPr>
            <a:xfrm>
              <a:off x="3837147"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8" name="Google Shape;128;p13"/>
            <p:cNvSpPr/>
            <p:nvPr/>
          </p:nvSpPr>
          <p:spPr>
            <a:xfrm>
              <a:off x="4285658"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9" name="Google Shape;129;p13"/>
            <p:cNvSpPr/>
            <p:nvPr/>
          </p:nvSpPr>
          <p:spPr>
            <a:xfrm>
              <a:off x="4734169"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0" name="Google Shape;130;p13"/>
            <p:cNvSpPr/>
            <p:nvPr/>
          </p:nvSpPr>
          <p:spPr>
            <a:xfrm>
              <a:off x="5182681"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1" name="Google Shape;131;p13"/>
            <p:cNvSpPr/>
            <p:nvPr/>
          </p:nvSpPr>
          <p:spPr>
            <a:xfrm>
              <a:off x="5631192"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2" name="Google Shape;132;p13"/>
            <p:cNvSpPr/>
            <p:nvPr/>
          </p:nvSpPr>
          <p:spPr>
            <a:xfrm>
              <a:off x="6079703"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3" name="Google Shape;133;p13"/>
            <p:cNvSpPr/>
            <p:nvPr/>
          </p:nvSpPr>
          <p:spPr>
            <a:xfrm>
              <a:off x="6528215"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4" name="Google Shape;134;p13"/>
            <p:cNvSpPr/>
            <p:nvPr/>
          </p:nvSpPr>
          <p:spPr>
            <a:xfrm>
              <a:off x="6976726"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5" name="Google Shape;135;p13"/>
            <p:cNvSpPr/>
            <p:nvPr/>
          </p:nvSpPr>
          <p:spPr>
            <a:xfrm>
              <a:off x="7425229"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6" name="Google Shape;136;p13"/>
            <p:cNvSpPr/>
            <p:nvPr/>
          </p:nvSpPr>
          <p:spPr>
            <a:xfrm>
              <a:off x="7873740"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7" name="Google Shape;137;p13"/>
            <p:cNvSpPr/>
            <p:nvPr/>
          </p:nvSpPr>
          <p:spPr>
            <a:xfrm>
              <a:off x="8322251"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8" name="Google Shape;138;p13"/>
            <p:cNvSpPr/>
            <p:nvPr/>
          </p:nvSpPr>
          <p:spPr>
            <a:xfrm>
              <a:off x="8770763"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9" name="Google Shape;139;p13"/>
            <p:cNvSpPr/>
            <p:nvPr/>
          </p:nvSpPr>
          <p:spPr>
            <a:xfrm>
              <a:off x="3837147"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0" name="Google Shape;140;p13"/>
            <p:cNvSpPr/>
            <p:nvPr/>
          </p:nvSpPr>
          <p:spPr>
            <a:xfrm>
              <a:off x="4285658"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1" name="Google Shape;141;p13"/>
            <p:cNvSpPr/>
            <p:nvPr/>
          </p:nvSpPr>
          <p:spPr>
            <a:xfrm>
              <a:off x="4734169"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2" name="Google Shape;142;p13"/>
            <p:cNvSpPr/>
            <p:nvPr/>
          </p:nvSpPr>
          <p:spPr>
            <a:xfrm>
              <a:off x="5182681"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3" name="Google Shape;143;p13"/>
            <p:cNvSpPr/>
            <p:nvPr/>
          </p:nvSpPr>
          <p:spPr>
            <a:xfrm>
              <a:off x="5631192"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4" name="Google Shape;144;p13"/>
            <p:cNvSpPr/>
            <p:nvPr/>
          </p:nvSpPr>
          <p:spPr>
            <a:xfrm>
              <a:off x="6079703"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5" name="Google Shape;145;p13"/>
            <p:cNvSpPr/>
            <p:nvPr/>
          </p:nvSpPr>
          <p:spPr>
            <a:xfrm>
              <a:off x="6528215"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6" name="Google Shape;146;p13"/>
            <p:cNvSpPr/>
            <p:nvPr/>
          </p:nvSpPr>
          <p:spPr>
            <a:xfrm>
              <a:off x="6976726"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7" name="Google Shape;147;p13"/>
            <p:cNvSpPr/>
            <p:nvPr/>
          </p:nvSpPr>
          <p:spPr>
            <a:xfrm>
              <a:off x="7425229"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8" name="Google Shape;148;p13"/>
            <p:cNvSpPr/>
            <p:nvPr/>
          </p:nvSpPr>
          <p:spPr>
            <a:xfrm>
              <a:off x="7873740"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 name="Google Shape;149;p13"/>
            <p:cNvSpPr/>
            <p:nvPr/>
          </p:nvSpPr>
          <p:spPr>
            <a:xfrm>
              <a:off x="8322251"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0" name="Google Shape;150;p13"/>
            <p:cNvSpPr/>
            <p:nvPr/>
          </p:nvSpPr>
          <p:spPr>
            <a:xfrm>
              <a:off x="8770763"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1" name="Google Shape;151;p13"/>
            <p:cNvSpPr/>
            <p:nvPr/>
          </p:nvSpPr>
          <p:spPr>
            <a:xfrm>
              <a:off x="3837147"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2" name="Google Shape;152;p13"/>
            <p:cNvSpPr/>
            <p:nvPr/>
          </p:nvSpPr>
          <p:spPr>
            <a:xfrm>
              <a:off x="4285658"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3" name="Google Shape;153;p13"/>
            <p:cNvSpPr/>
            <p:nvPr/>
          </p:nvSpPr>
          <p:spPr>
            <a:xfrm>
              <a:off x="4734169"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4" name="Google Shape;154;p13"/>
            <p:cNvSpPr/>
            <p:nvPr/>
          </p:nvSpPr>
          <p:spPr>
            <a:xfrm>
              <a:off x="5182681"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5" name="Google Shape;155;p13"/>
            <p:cNvSpPr/>
            <p:nvPr/>
          </p:nvSpPr>
          <p:spPr>
            <a:xfrm>
              <a:off x="5631192"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6" name="Google Shape;156;p13"/>
            <p:cNvSpPr/>
            <p:nvPr/>
          </p:nvSpPr>
          <p:spPr>
            <a:xfrm>
              <a:off x="6079703"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7" name="Google Shape;157;p13"/>
            <p:cNvSpPr/>
            <p:nvPr/>
          </p:nvSpPr>
          <p:spPr>
            <a:xfrm>
              <a:off x="6528215"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8" name="Google Shape;158;p13"/>
            <p:cNvSpPr/>
            <p:nvPr/>
          </p:nvSpPr>
          <p:spPr>
            <a:xfrm>
              <a:off x="6976726"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9" name="Google Shape;159;p13"/>
            <p:cNvSpPr/>
            <p:nvPr/>
          </p:nvSpPr>
          <p:spPr>
            <a:xfrm>
              <a:off x="7425229"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0" name="Google Shape;160;p13"/>
            <p:cNvSpPr/>
            <p:nvPr/>
          </p:nvSpPr>
          <p:spPr>
            <a:xfrm>
              <a:off x="7873740"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1" name="Google Shape;161;p13"/>
            <p:cNvSpPr/>
            <p:nvPr/>
          </p:nvSpPr>
          <p:spPr>
            <a:xfrm>
              <a:off x="8322251"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2" name="Google Shape;162;p13"/>
            <p:cNvSpPr/>
            <p:nvPr/>
          </p:nvSpPr>
          <p:spPr>
            <a:xfrm>
              <a:off x="8770763"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3" name="Google Shape;163;p13"/>
            <p:cNvSpPr/>
            <p:nvPr/>
          </p:nvSpPr>
          <p:spPr>
            <a:xfrm>
              <a:off x="3837147"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4" name="Google Shape;164;p13"/>
            <p:cNvSpPr/>
            <p:nvPr/>
          </p:nvSpPr>
          <p:spPr>
            <a:xfrm>
              <a:off x="4285658"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5" name="Google Shape;165;p13"/>
            <p:cNvSpPr/>
            <p:nvPr/>
          </p:nvSpPr>
          <p:spPr>
            <a:xfrm>
              <a:off x="4734169"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6" name="Google Shape;166;p13"/>
            <p:cNvSpPr/>
            <p:nvPr/>
          </p:nvSpPr>
          <p:spPr>
            <a:xfrm>
              <a:off x="5182681"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7" name="Google Shape;167;p13"/>
            <p:cNvSpPr/>
            <p:nvPr/>
          </p:nvSpPr>
          <p:spPr>
            <a:xfrm>
              <a:off x="5631192"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 name="Google Shape;168;p13"/>
            <p:cNvSpPr/>
            <p:nvPr/>
          </p:nvSpPr>
          <p:spPr>
            <a:xfrm>
              <a:off x="6079703"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9" name="Google Shape;169;p13"/>
            <p:cNvSpPr/>
            <p:nvPr/>
          </p:nvSpPr>
          <p:spPr>
            <a:xfrm>
              <a:off x="6528215"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0" name="Google Shape;170;p13"/>
            <p:cNvSpPr/>
            <p:nvPr/>
          </p:nvSpPr>
          <p:spPr>
            <a:xfrm>
              <a:off x="6976726"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 name="Google Shape;171;p13"/>
            <p:cNvSpPr/>
            <p:nvPr/>
          </p:nvSpPr>
          <p:spPr>
            <a:xfrm>
              <a:off x="7425229"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2" name="Google Shape;172;p13"/>
            <p:cNvSpPr/>
            <p:nvPr/>
          </p:nvSpPr>
          <p:spPr>
            <a:xfrm>
              <a:off x="7873740"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3" name="Google Shape;173;p13"/>
            <p:cNvSpPr/>
            <p:nvPr/>
          </p:nvSpPr>
          <p:spPr>
            <a:xfrm>
              <a:off x="8322251"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4" name="Google Shape;174;p13"/>
            <p:cNvSpPr/>
            <p:nvPr/>
          </p:nvSpPr>
          <p:spPr>
            <a:xfrm>
              <a:off x="8770763"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75" name="Google Shape;175;p13"/>
          <p:cNvSpPr/>
          <p:nvPr/>
        </p:nvSpPr>
        <p:spPr>
          <a:xfrm>
            <a:off x="3396590" y="0"/>
            <a:ext cx="3250800" cy="51435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6" name="Google Shape;176;p13"/>
          <p:cNvSpPr/>
          <p:nvPr/>
        </p:nvSpPr>
        <p:spPr>
          <a:xfrm>
            <a:off x="0" y="0"/>
            <a:ext cx="3415800" cy="5143500"/>
          </a:xfrm>
          <a:prstGeom prst="rect">
            <a:avLst/>
          </a:prstGeom>
          <a:solidFill>
            <a:schemeClr val="l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dirty="0"/>
          </a:p>
        </p:txBody>
      </p:sp>
      <p:sp>
        <p:nvSpPr>
          <p:cNvPr id="177" name="Google Shape;177;p13"/>
          <p:cNvSpPr/>
          <p:nvPr/>
        </p:nvSpPr>
        <p:spPr>
          <a:xfrm>
            <a:off x="685175" y="1799775"/>
            <a:ext cx="61200" cy="23871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8" name="Google Shape;178;p13"/>
          <p:cNvSpPr txBox="1">
            <a:spLocks noGrp="1"/>
          </p:cNvSpPr>
          <p:nvPr>
            <p:ph type="ctrTitle"/>
          </p:nvPr>
        </p:nvSpPr>
        <p:spPr>
          <a:xfrm>
            <a:off x="992425" y="1799775"/>
            <a:ext cx="3136800" cy="1739100"/>
          </a:xfrm>
          <a:prstGeom prst="rect">
            <a:avLst/>
          </a:prstGeom>
          <a:noFill/>
        </p:spPr>
        <p:txBody>
          <a:bodyPr spcFirstLastPara="1" wrap="square" lIns="91425" tIns="91425" rIns="91425" bIns="91425" anchor="b" anchorCtr="0"/>
          <a:lstStyle>
            <a:lvl1pPr lvl="0" algn="l" rtl="0">
              <a:lnSpc>
                <a:spcPct val="100000"/>
              </a:lnSpc>
              <a:spcBef>
                <a:spcPts val="0"/>
              </a:spcBef>
              <a:spcAft>
                <a:spcPts val="0"/>
              </a:spcAft>
              <a:buClr>
                <a:schemeClr val="dk1"/>
              </a:buClr>
              <a:buSzPts val="3600"/>
              <a:buNone/>
              <a:defRPr sz="3600" b="1">
                <a:solidFill>
                  <a:srgbClr val="E06666"/>
                </a:solidFill>
              </a:defRPr>
            </a:lvl1pPr>
            <a:lvl2pPr lvl="1" algn="l" rtl="0">
              <a:lnSpc>
                <a:spcPct val="100000"/>
              </a:lnSpc>
              <a:spcBef>
                <a:spcPts val="0"/>
              </a:spcBef>
              <a:spcAft>
                <a:spcPts val="0"/>
              </a:spcAft>
              <a:buClr>
                <a:schemeClr val="dk1"/>
              </a:buClr>
              <a:buSzPts val="3600"/>
              <a:buNone/>
              <a:defRPr sz="3600" b="1">
                <a:solidFill>
                  <a:srgbClr val="E06666"/>
                </a:solidFill>
              </a:defRPr>
            </a:lvl2pPr>
            <a:lvl3pPr lvl="2" algn="l" rtl="0">
              <a:lnSpc>
                <a:spcPct val="100000"/>
              </a:lnSpc>
              <a:spcBef>
                <a:spcPts val="0"/>
              </a:spcBef>
              <a:spcAft>
                <a:spcPts val="0"/>
              </a:spcAft>
              <a:buClr>
                <a:schemeClr val="dk1"/>
              </a:buClr>
              <a:buSzPts val="3600"/>
              <a:buNone/>
              <a:defRPr sz="3600" b="1">
                <a:solidFill>
                  <a:srgbClr val="E06666"/>
                </a:solidFill>
              </a:defRPr>
            </a:lvl3pPr>
            <a:lvl4pPr lvl="3" algn="l" rtl="0">
              <a:lnSpc>
                <a:spcPct val="100000"/>
              </a:lnSpc>
              <a:spcBef>
                <a:spcPts val="0"/>
              </a:spcBef>
              <a:spcAft>
                <a:spcPts val="0"/>
              </a:spcAft>
              <a:buClr>
                <a:schemeClr val="dk1"/>
              </a:buClr>
              <a:buSzPts val="3600"/>
              <a:buNone/>
              <a:defRPr sz="3600" b="1">
                <a:solidFill>
                  <a:srgbClr val="E06666"/>
                </a:solidFill>
              </a:defRPr>
            </a:lvl4pPr>
            <a:lvl5pPr lvl="4" algn="l" rtl="0">
              <a:lnSpc>
                <a:spcPct val="100000"/>
              </a:lnSpc>
              <a:spcBef>
                <a:spcPts val="0"/>
              </a:spcBef>
              <a:spcAft>
                <a:spcPts val="0"/>
              </a:spcAft>
              <a:buClr>
                <a:schemeClr val="dk1"/>
              </a:buClr>
              <a:buSzPts val="3600"/>
              <a:buNone/>
              <a:defRPr sz="3600" b="1">
                <a:solidFill>
                  <a:srgbClr val="E06666"/>
                </a:solidFill>
              </a:defRPr>
            </a:lvl5pPr>
            <a:lvl6pPr lvl="5" algn="l" rtl="0">
              <a:lnSpc>
                <a:spcPct val="100000"/>
              </a:lnSpc>
              <a:spcBef>
                <a:spcPts val="0"/>
              </a:spcBef>
              <a:spcAft>
                <a:spcPts val="0"/>
              </a:spcAft>
              <a:buClr>
                <a:schemeClr val="dk1"/>
              </a:buClr>
              <a:buSzPts val="3600"/>
              <a:buNone/>
              <a:defRPr sz="3600" b="1">
                <a:solidFill>
                  <a:srgbClr val="E06666"/>
                </a:solidFill>
              </a:defRPr>
            </a:lvl6pPr>
            <a:lvl7pPr lvl="6" algn="l" rtl="0">
              <a:lnSpc>
                <a:spcPct val="100000"/>
              </a:lnSpc>
              <a:spcBef>
                <a:spcPts val="0"/>
              </a:spcBef>
              <a:spcAft>
                <a:spcPts val="0"/>
              </a:spcAft>
              <a:buClr>
                <a:schemeClr val="dk1"/>
              </a:buClr>
              <a:buSzPts val="3600"/>
              <a:buNone/>
              <a:defRPr sz="3600" b="1">
                <a:solidFill>
                  <a:srgbClr val="E06666"/>
                </a:solidFill>
              </a:defRPr>
            </a:lvl7pPr>
            <a:lvl8pPr lvl="7" algn="l" rtl="0">
              <a:lnSpc>
                <a:spcPct val="100000"/>
              </a:lnSpc>
              <a:spcBef>
                <a:spcPts val="0"/>
              </a:spcBef>
              <a:spcAft>
                <a:spcPts val="0"/>
              </a:spcAft>
              <a:buClr>
                <a:schemeClr val="dk1"/>
              </a:buClr>
              <a:buSzPts val="3600"/>
              <a:buNone/>
              <a:defRPr sz="3600" b="1">
                <a:solidFill>
                  <a:srgbClr val="E06666"/>
                </a:solidFill>
              </a:defRPr>
            </a:lvl8pPr>
            <a:lvl9pPr lvl="8" algn="l" rtl="0">
              <a:lnSpc>
                <a:spcPct val="100000"/>
              </a:lnSpc>
              <a:spcBef>
                <a:spcPts val="0"/>
              </a:spcBef>
              <a:spcAft>
                <a:spcPts val="0"/>
              </a:spcAft>
              <a:buClr>
                <a:schemeClr val="dk1"/>
              </a:buClr>
              <a:buSzPts val="3600"/>
              <a:buNone/>
              <a:defRPr sz="3600" b="1">
                <a:solidFill>
                  <a:srgbClr val="E06666"/>
                </a:solidFill>
              </a:defRPr>
            </a:lvl9pPr>
          </a:lstStyle>
          <a:p>
            <a:endParaRPr/>
          </a:p>
        </p:txBody>
      </p:sp>
      <p:sp>
        <p:nvSpPr>
          <p:cNvPr id="179" name="Google Shape;179;p13"/>
          <p:cNvSpPr txBox="1">
            <a:spLocks noGrp="1"/>
          </p:cNvSpPr>
          <p:nvPr>
            <p:ph type="subTitle" idx="1"/>
          </p:nvPr>
        </p:nvSpPr>
        <p:spPr>
          <a:xfrm>
            <a:off x="992425" y="3579375"/>
            <a:ext cx="3136800" cy="607500"/>
          </a:xfrm>
          <a:prstGeom prst="rect">
            <a:avLst/>
          </a:prstGeom>
          <a:noFill/>
        </p:spPr>
        <p:txBody>
          <a:bodyPr spcFirstLastPara="1" wrap="square" lIns="91425" tIns="91425" rIns="91425" bIns="91425" anchor="t" anchorCtr="0"/>
          <a:lstStyle>
            <a:lvl1pPr lvl="0" algn="l" rtl="0">
              <a:lnSpc>
                <a:spcPct val="100000"/>
              </a:lnSpc>
              <a:spcBef>
                <a:spcPts val="0"/>
              </a:spcBef>
              <a:spcAft>
                <a:spcPts val="0"/>
              </a:spcAft>
              <a:buClr>
                <a:schemeClr val="dk2"/>
              </a:buClr>
              <a:buSzPts val="1800"/>
              <a:buNone/>
              <a:defRPr sz="1800">
                <a:solidFill>
                  <a:schemeClr val="dk2"/>
                </a:solidFill>
              </a:defRPr>
            </a:lvl1pPr>
            <a:lvl2pPr lvl="1" algn="l" rtl="0">
              <a:lnSpc>
                <a:spcPct val="100000"/>
              </a:lnSpc>
              <a:spcBef>
                <a:spcPts val="0"/>
              </a:spcBef>
              <a:spcAft>
                <a:spcPts val="0"/>
              </a:spcAft>
              <a:buClr>
                <a:schemeClr val="dk2"/>
              </a:buClr>
              <a:buSzPts val="1800"/>
              <a:buNone/>
              <a:defRPr sz="1800">
                <a:solidFill>
                  <a:schemeClr val="dk2"/>
                </a:solidFill>
              </a:defRPr>
            </a:lvl2pPr>
            <a:lvl3pPr lvl="2" algn="l" rtl="0">
              <a:lnSpc>
                <a:spcPct val="100000"/>
              </a:lnSpc>
              <a:spcBef>
                <a:spcPts val="0"/>
              </a:spcBef>
              <a:spcAft>
                <a:spcPts val="0"/>
              </a:spcAft>
              <a:buClr>
                <a:schemeClr val="dk2"/>
              </a:buClr>
              <a:buSzPts val="1800"/>
              <a:buNone/>
              <a:defRPr sz="1800">
                <a:solidFill>
                  <a:schemeClr val="dk2"/>
                </a:solidFill>
              </a:defRPr>
            </a:lvl3pPr>
            <a:lvl4pPr lvl="3" algn="l" rtl="0">
              <a:lnSpc>
                <a:spcPct val="100000"/>
              </a:lnSpc>
              <a:spcBef>
                <a:spcPts val="0"/>
              </a:spcBef>
              <a:spcAft>
                <a:spcPts val="0"/>
              </a:spcAft>
              <a:buClr>
                <a:schemeClr val="dk2"/>
              </a:buClr>
              <a:buSzPts val="1800"/>
              <a:buNone/>
              <a:defRPr sz="1800">
                <a:solidFill>
                  <a:schemeClr val="dk2"/>
                </a:solidFill>
              </a:defRPr>
            </a:lvl4pPr>
            <a:lvl5pPr lvl="4" algn="l" rtl="0">
              <a:lnSpc>
                <a:spcPct val="100000"/>
              </a:lnSpc>
              <a:spcBef>
                <a:spcPts val="0"/>
              </a:spcBef>
              <a:spcAft>
                <a:spcPts val="0"/>
              </a:spcAft>
              <a:buClr>
                <a:schemeClr val="dk2"/>
              </a:buClr>
              <a:buSzPts val="1800"/>
              <a:buNone/>
              <a:defRPr sz="1800">
                <a:solidFill>
                  <a:schemeClr val="dk2"/>
                </a:solidFill>
              </a:defRPr>
            </a:lvl5pPr>
            <a:lvl6pPr lvl="5" algn="l" rtl="0">
              <a:lnSpc>
                <a:spcPct val="100000"/>
              </a:lnSpc>
              <a:spcBef>
                <a:spcPts val="0"/>
              </a:spcBef>
              <a:spcAft>
                <a:spcPts val="0"/>
              </a:spcAft>
              <a:buClr>
                <a:schemeClr val="dk2"/>
              </a:buClr>
              <a:buSzPts val="1800"/>
              <a:buNone/>
              <a:defRPr sz="1800">
                <a:solidFill>
                  <a:schemeClr val="dk2"/>
                </a:solidFill>
              </a:defRPr>
            </a:lvl6pPr>
            <a:lvl7pPr lvl="6" algn="l" rtl="0">
              <a:lnSpc>
                <a:spcPct val="100000"/>
              </a:lnSpc>
              <a:spcBef>
                <a:spcPts val="0"/>
              </a:spcBef>
              <a:spcAft>
                <a:spcPts val="0"/>
              </a:spcAft>
              <a:buClr>
                <a:schemeClr val="dk2"/>
              </a:buClr>
              <a:buSzPts val="1800"/>
              <a:buNone/>
              <a:defRPr sz="1800">
                <a:solidFill>
                  <a:schemeClr val="dk2"/>
                </a:solidFill>
              </a:defRPr>
            </a:lvl7pPr>
            <a:lvl8pPr lvl="7" algn="l" rtl="0">
              <a:lnSpc>
                <a:spcPct val="100000"/>
              </a:lnSpc>
              <a:spcBef>
                <a:spcPts val="0"/>
              </a:spcBef>
              <a:spcAft>
                <a:spcPts val="0"/>
              </a:spcAft>
              <a:buClr>
                <a:schemeClr val="dk2"/>
              </a:buClr>
              <a:buSzPts val="1800"/>
              <a:buNone/>
              <a:defRPr sz="1800">
                <a:solidFill>
                  <a:schemeClr val="dk2"/>
                </a:solidFill>
              </a:defRPr>
            </a:lvl8pPr>
            <a:lvl9pPr lvl="8" algn="l" rtl="0">
              <a:lnSpc>
                <a:spcPct val="100000"/>
              </a:lnSpc>
              <a:spcBef>
                <a:spcPts val="0"/>
              </a:spcBef>
              <a:spcAft>
                <a:spcPts val="0"/>
              </a:spcAft>
              <a:buClr>
                <a:schemeClr val="dk2"/>
              </a:buClr>
              <a:buSzPts val="1800"/>
              <a:buNone/>
              <a:defRPr sz="1800">
                <a:solidFill>
                  <a:schemeClr val="dk2"/>
                </a:solidFill>
              </a:defRPr>
            </a:lvl9pPr>
          </a:lstStyle>
          <a:p>
            <a:endParaRPr/>
          </a:p>
        </p:txBody>
      </p:sp>
      <p:sp>
        <p:nvSpPr>
          <p:cNvPr id="180" name="Google Shape;180;p13"/>
          <p:cNvSpPr txBox="1">
            <a:spLocks noGrp="1"/>
          </p:cNvSpPr>
          <p:nvPr>
            <p:ph type="sldNum" idx="12"/>
          </p:nvPr>
        </p:nvSpPr>
        <p:spPr>
          <a:xfrm>
            <a:off x="8472458" y="4706554"/>
            <a:ext cx="548700" cy="393600"/>
          </a:xfrm>
          <a:prstGeom prst="rect">
            <a:avLst/>
          </a:prstGeom>
          <a:noFill/>
        </p:spPr>
        <p:txBody>
          <a:bodyPr spcFirstLastPara="1" wrap="square" lIns="91425" tIns="91425" rIns="91425" bIns="91425" anchor="ctr" anchorCtr="0">
            <a:noAutofit/>
          </a:bodyPr>
          <a:lstStyle>
            <a:lvl1pPr lvl="0" algn="r" rtl="0">
              <a:lnSpc>
                <a:spcPct val="100000"/>
              </a:lnSpc>
              <a:spcAft>
                <a:spcPts val="0"/>
              </a:spcAft>
              <a:buNone/>
              <a:defRPr sz="1000">
                <a:solidFill>
                  <a:schemeClr val="lt1"/>
                </a:solidFill>
              </a:defRPr>
            </a:lvl1pPr>
            <a:lvl2pPr lvl="1" algn="r" rtl="0">
              <a:lnSpc>
                <a:spcPct val="100000"/>
              </a:lnSpc>
              <a:spcAft>
                <a:spcPts val="0"/>
              </a:spcAft>
              <a:buNone/>
              <a:defRPr sz="1000">
                <a:solidFill>
                  <a:schemeClr val="lt1"/>
                </a:solidFill>
              </a:defRPr>
            </a:lvl2pPr>
            <a:lvl3pPr lvl="2" algn="r" rtl="0">
              <a:lnSpc>
                <a:spcPct val="100000"/>
              </a:lnSpc>
              <a:spcAft>
                <a:spcPts val="0"/>
              </a:spcAft>
              <a:buNone/>
              <a:defRPr sz="1000">
                <a:solidFill>
                  <a:schemeClr val="lt1"/>
                </a:solidFill>
              </a:defRPr>
            </a:lvl3pPr>
            <a:lvl4pPr lvl="3" algn="r" rtl="0">
              <a:lnSpc>
                <a:spcPct val="100000"/>
              </a:lnSpc>
              <a:spcAft>
                <a:spcPts val="0"/>
              </a:spcAft>
              <a:buNone/>
              <a:defRPr sz="1000">
                <a:solidFill>
                  <a:schemeClr val="lt1"/>
                </a:solidFill>
              </a:defRPr>
            </a:lvl4pPr>
            <a:lvl5pPr lvl="4" algn="r" rtl="0">
              <a:lnSpc>
                <a:spcPct val="100000"/>
              </a:lnSpc>
              <a:spcAft>
                <a:spcPts val="0"/>
              </a:spcAft>
              <a:buNone/>
              <a:defRPr sz="1000">
                <a:solidFill>
                  <a:schemeClr val="lt1"/>
                </a:solidFill>
              </a:defRPr>
            </a:lvl5pPr>
            <a:lvl6pPr lvl="5" algn="r" rtl="0">
              <a:lnSpc>
                <a:spcPct val="100000"/>
              </a:lnSpc>
              <a:spcAft>
                <a:spcPts val="0"/>
              </a:spcAft>
              <a:buNone/>
              <a:defRPr sz="1000">
                <a:solidFill>
                  <a:schemeClr val="lt1"/>
                </a:solidFill>
              </a:defRPr>
            </a:lvl6pPr>
            <a:lvl7pPr lvl="6" algn="r" rtl="0">
              <a:lnSpc>
                <a:spcPct val="100000"/>
              </a:lnSpc>
              <a:spcAft>
                <a:spcPts val="0"/>
              </a:spcAft>
              <a:buNone/>
              <a:defRPr sz="1000">
                <a:solidFill>
                  <a:schemeClr val="lt1"/>
                </a:solidFill>
              </a:defRPr>
            </a:lvl7pPr>
            <a:lvl8pPr lvl="7" algn="r" rtl="0">
              <a:lnSpc>
                <a:spcPct val="100000"/>
              </a:lnSpc>
              <a:spcAft>
                <a:spcPts val="0"/>
              </a:spcAft>
              <a:buNone/>
              <a:defRPr sz="1000">
                <a:solidFill>
                  <a:schemeClr val="lt1"/>
                </a:solidFill>
              </a:defRPr>
            </a:lvl8pPr>
            <a:lvl9pPr lvl="8" algn="r" rtl="0">
              <a:lnSpc>
                <a:spcPct val="100000"/>
              </a:lnSpc>
              <a:spcAft>
                <a:spcPts val="0"/>
              </a:spcAft>
              <a:buNone/>
              <a:defRPr sz="1000">
                <a:solidFill>
                  <a:schemeClr val="lt1"/>
                </a:solidFill>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Diseño personalizado 2">
  <p:cSld name="AUTOLAYOUT_2">
    <p:spTree>
      <p:nvGrpSpPr>
        <p:cNvPr id="1" name="Shape 181"/>
        <p:cNvGrpSpPr/>
        <p:nvPr/>
      </p:nvGrpSpPr>
      <p:grpSpPr>
        <a:xfrm>
          <a:off x="0" y="0"/>
          <a:ext cx="0" cy="0"/>
          <a:chOff x="0" y="0"/>
          <a:chExt cx="0" cy="0"/>
        </a:xfrm>
      </p:grpSpPr>
      <p:sp>
        <p:nvSpPr>
          <p:cNvPr id="182" name="Google Shape;182;p14"/>
          <p:cNvSpPr/>
          <p:nvPr/>
        </p:nvSpPr>
        <p:spPr>
          <a:xfrm>
            <a:off x="0" y="0"/>
            <a:ext cx="9144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3" name="Google Shape;183;p14"/>
          <p:cNvSpPr/>
          <p:nvPr/>
        </p:nvSpPr>
        <p:spPr>
          <a:xfrm>
            <a:off x="-2" y="5085675"/>
            <a:ext cx="9144000" cy="579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4" name="Google Shape;184;p14"/>
          <p:cNvSpPr/>
          <p:nvPr/>
        </p:nvSpPr>
        <p:spPr>
          <a:xfrm>
            <a:off x="0" y="5085676"/>
            <a:ext cx="3048000" cy="57900"/>
          </a:xfrm>
          <a:prstGeom prst="rect">
            <a:avLst/>
          </a:prstGeom>
          <a:solidFill>
            <a:srgbClr val="FFFFFF">
              <a:alpha val="376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5" name="Google Shape;185;p14"/>
          <p:cNvSpPr/>
          <p:nvPr/>
        </p:nvSpPr>
        <p:spPr>
          <a:xfrm>
            <a:off x="3047999" y="5085676"/>
            <a:ext cx="3048000" cy="57900"/>
          </a:xfrm>
          <a:prstGeom prst="rect">
            <a:avLst/>
          </a:prstGeom>
          <a:solidFill>
            <a:srgbClr val="FFFFFF">
              <a:alpha val="2509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6" name="Google Shape;186;p14"/>
          <p:cNvSpPr txBox="1">
            <a:spLocks noGrp="1"/>
          </p:cNvSpPr>
          <p:nvPr>
            <p:ph type="title"/>
          </p:nvPr>
        </p:nvSpPr>
        <p:spPr>
          <a:xfrm>
            <a:off x="1002900" y="1018675"/>
            <a:ext cx="7138200" cy="1263600"/>
          </a:xfrm>
          <a:prstGeom prst="rect">
            <a:avLst/>
          </a:prstGeom>
          <a:noFill/>
        </p:spPr>
        <p:txBody>
          <a:bodyPr spcFirstLastPara="1" wrap="square" lIns="91425" tIns="91425" rIns="91425" bIns="91425" anchor="b" anchorCtr="0"/>
          <a:lstStyle>
            <a:lvl1pPr lvl="0" algn="ctr" rtl="0">
              <a:lnSpc>
                <a:spcPct val="100000"/>
              </a:lnSpc>
              <a:spcBef>
                <a:spcPts val="0"/>
              </a:spcBef>
              <a:spcAft>
                <a:spcPts val="0"/>
              </a:spcAft>
              <a:buClr>
                <a:srgbClr val="000000"/>
              </a:buClr>
              <a:buSzPts val="3600"/>
              <a:buNone/>
              <a:defRPr sz="3600" b="1">
                <a:solidFill>
                  <a:srgbClr val="000000"/>
                </a:solidFill>
              </a:defRPr>
            </a:lvl1pPr>
            <a:lvl2pPr lvl="1" algn="l" rtl="0">
              <a:lnSpc>
                <a:spcPct val="100000"/>
              </a:lnSpc>
              <a:spcBef>
                <a:spcPts val="0"/>
              </a:spcBef>
              <a:spcAft>
                <a:spcPts val="0"/>
              </a:spcAft>
              <a:buClr>
                <a:srgbClr val="000000"/>
              </a:buClr>
              <a:buSzPts val="3600"/>
              <a:buNone/>
              <a:defRPr sz="3600" b="1">
                <a:solidFill>
                  <a:srgbClr val="000000"/>
                </a:solidFill>
              </a:defRPr>
            </a:lvl2pPr>
            <a:lvl3pPr lvl="2" algn="l" rtl="0">
              <a:lnSpc>
                <a:spcPct val="100000"/>
              </a:lnSpc>
              <a:spcBef>
                <a:spcPts val="0"/>
              </a:spcBef>
              <a:spcAft>
                <a:spcPts val="0"/>
              </a:spcAft>
              <a:buClr>
                <a:srgbClr val="000000"/>
              </a:buClr>
              <a:buSzPts val="3600"/>
              <a:buNone/>
              <a:defRPr sz="3600" b="1">
                <a:solidFill>
                  <a:srgbClr val="000000"/>
                </a:solidFill>
              </a:defRPr>
            </a:lvl3pPr>
            <a:lvl4pPr lvl="3" algn="l" rtl="0">
              <a:lnSpc>
                <a:spcPct val="100000"/>
              </a:lnSpc>
              <a:spcBef>
                <a:spcPts val="0"/>
              </a:spcBef>
              <a:spcAft>
                <a:spcPts val="0"/>
              </a:spcAft>
              <a:buClr>
                <a:srgbClr val="000000"/>
              </a:buClr>
              <a:buSzPts val="3600"/>
              <a:buNone/>
              <a:defRPr sz="3600" b="1">
                <a:solidFill>
                  <a:srgbClr val="000000"/>
                </a:solidFill>
              </a:defRPr>
            </a:lvl4pPr>
            <a:lvl5pPr lvl="4" algn="l" rtl="0">
              <a:lnSpc>
                <a:spcPct val="100000"/>
              </a:lnSpc>
              <a:spcBef>
                <a:spcPts val="0"/>
              </a:spcBef>
              <a:spcAft>
                <a:spcPts val="0"/>
              </a:spcAft>
              <a:buClr>
                <a:srgbClr val="000000"/>
              </a:buClr>
              <a:buSzPts val="3600"/>
              <a:buNone/>
              <a:defRPr sz="3600" b="1">
                <a:solidFill>
                  <a:srgbClr val="000000"/>
                </a:solidFill>
              </a:defRPr>
            </a:lvl5pPr>
            <a:lvl6pPr lvl="5" algn="l" rtl="0">
              <a:lnSpc>
                <a:spcPct val="100000"/>
              </a:lnSpc>
              <a:spcBef>
                <a:spcPts val="0"/>
              </a:spcBef>
              <a:spcAft>
                <a:spcPts val="0"/>
              </a:spcAft>
              <a:buClr>
                <a:srgbClr val="000000"/>
              </a:buClr>
              <a:buSzPts val="3600"/>
              <a:buNone/>
              <a:defRPr sz="3600" b="1">
                <a:solidFill>
                  <a:srgbClr val="000000"/>
                </a:solidFill>
              </a:defRPr>
            </a:lvl6pPr>
            <a:lvl7pPr lvl="6" algn="l" rtl="0">
              <a:lnSpc>
                <a:spcPct val="100000"/>
              </a:lnSpc>
              <a:spcBef>
                <a:spcPts val="0"/>
              </a:spcBef>
              <a:spcAft>
                <a:spcPts val="0"/>
              </a:spcAft>
              <a:buClr>
                <a:srgbClr val="000000"/>
              </a:buClr>
              <a:buSzPts val="3600"/>
              <a:buNone/>
              <a:defRPr sz="3600" b="1">
                <a:solidFill>
                  <a:srgbClr val="000000"/>
                </a:solidFill>
              </a:defRPr>
            </a:lvl7pPr>
            <a:lvl8pPr lvl="7" algn="l" rtl="0">
              <a:lnSpc>
                <a:spcPct val="100000"/>
              </a:lnSpc>
              <a:spcBef>
                <a:spcPts val="0"/>
              </a:spcBef>
              <a:spcAft>
                <a:spcPts val="0"/>
              </a:spcAft>
              <a:buClr>
                <a:srgbClr val="000000"/>
              </a:buClr>
              <a:buSzPts val="3600"/>
              <a:buNone/>
              <a:defRPr sz="3600" b="1">
                <a:solidFill>
                  <a:srgbClr val="000000"/>
                </a:solidFill>
              </a:defRPr>
            </a:lvl8pPr>
            <a:lvl9pPr lvl="8" algn="l" rtl="0">
              <a:lnSpc>
                <a:spcPct val="100000"/>
              </a:lnSpc>
              <a:spcBef>
                <a:spcPts val="0"/>
              </a:spcBef>
              <a:spcAft>
                <a:spcPts val="0"/>
              </a:spcAft>
              <a:buClr>
                <a:srgbClr val="000000"/>
              </a:buClr>
              <a:buSzPts val="3600"/>
              <a:buNone/>
              <a:defRPr sz="3600" b="1">
                <a:solidFill>
                  <a:srgbClr val="000000"/>
                </a:solidFill>
              </a:defRPr>
            </a:lvl9pPr>
          </a:lstStyle>
          <a:p>
            <a:endParaRPr/>
          </a:p>
        </p:txBody>
      </p:sp>
      <p:sp>
        <p:nvSpPr>
          <p:cNvPr id="187" name="Google Shape;187;p14"/>
          <p:cNvSpPr txBox="1">
            <a:spLocks noGrp="1"/>
          </p:cNvSpPr>
          <p:nvPr>
            <p:ph type="body" idx="1"/>
          </p:nvPr>
        </p:nvSpPr>
        <p:spPr>
          <a:xfrm>
            <a:off x="1002900" y="2535725"/>
            <a:ext cx="7138200" cy="1741500"/>
          </a:xfrm>
          <a:prstGeom prst="rect">
            <a:avLst/>
          </a:prstGeom>
          <a:noFill/>
        </p:spPr>
        <p:txBody>
          <a:bodyPr spcFirstLastPara="1" wrap="square" lIns="91425" tIns="91425" rIns="91425" bIns="91425" anchor="t" anchorCtr="0"/>
          <a:lstStyle>
            <a:lvl1pPr marL="457200" lvl="0" indent="-317500" algn="ctr" rtl="0">
              <a:lnSpc>
                <a:spcPct val="115000"/>
              </a:lnSpc>
              <a:spcBef>
                <a:spcPts val="0"/>
              </a:spcBef>
              <a:spcAft>
                <a:spcPts val="0"/>
              </a:spcAft>
              <a:buClr>
                <a:srgbClr val="666666"/>
              </a:buClr>
              <a:buSzPts val="1400"/>
              <a:buChar char="●"/>
              <a:defRPr sz="1400">
                <a:solidFill>
                  <a:srgbClr val="666666"/>
                </a:solidFill>
              </a:defRPr>
            </a:lvl1pPr>
            <a:lvl2pPr marL="914400" lvl="1" indent="-304800" algn="ctr" rtl="0">
              <a:lnSpc>
                <a:spcPct val="115000"/>
              </a:lnSpc>
              <a:spcBef>
                <a:spcPts val="1600"/>
              </a:spcBef>
              <a:spcAft>
                <a:spcPts val="0"/>
              </a:spcAft>
              <a:buClr>
                <a:srgbClr val="666666"/>
              </a:buClr>
              <a:buSzPts val="1200"/>
              <a:buChar char="○"/>
              <a:defRPr sz="1200">
                <a:solidFill>
                  <a:srgbClr val="666666"/>
                </a:solidFill>
              </a:defRPr>
            </a:lvl2pPr>
            <a:lvl3pPr marL="1371600" lvl="2" indent="-304800" algn="ctr" rtl="0">
              <a:lnSpc>
                <a:spcPct val="115000"/>
              </a:lnSpc>
              <a:spcBef>
                <a:spcPts val="1600"/>
              </a:spcBef>
              <a:spcAft>
                <a:spcPts val="0"/>
              </a:spcAft>
              <a:buClr>
                <a:srgbClr val="666666"/>
              </a:buClr>
              <a:buSzPts val="1200"/>
              <a:buChar char="■"/>
              <a:defRPr sz="1200">
                <a:solidFill>
                  <a:srgbClr val="666666"/>
                </a:solidFill>
              </a:defRPr>
            </a:lvl3pPr>
            <a:lvl4pPr marL="1828800" lvl="3" indent="-304800" algn="ctr" rtl="0">
              <a:lnSpc>
                <a:spcPct val="115000"/>
              </a:lnSpc>
              <a:spcBef>
                <a:spcPts val="1600"/>
              </a:spcBef>
              <a:spcAft>
                <a:spcPts val="0"/>
              </a:spcAft>
              <a:buClr>
                <a:srgbClr val="666666"/>
              </a:buClr>
              <a:buSzPts val="1200"/>
              <a:buChar char="●"/>
              <a:defRPr sz="1200">
                <a:solidFill>
                  <a:srgbClr val="666666"/>
                </a:solidFill>
              </a:defRPr>
            </a:lvl4pPr>
            <a:lvl5pPr marL="2286000" lvl="4" indent="-304800" algn="ctr" rtl="0">
              <a:lnSpc>
                <a:spcPct val="115000"/>
              </a:lnSpc>
              <a:spcBef>
                <a:spcPts val="1600"/>
              </a:spcBef>
              <a:spcAft>
                <a:spcPts val="0"/>
              </a:spcAft>
              <a:buClr>
                <a:srgbClr val="666666"/>
              </a:buClr>
              <a:buSzPts val="1200"/>
              <a:buChar char="○"/>
              <a:defRPr sz="1200">
                <a:solidFill>
                  <a:srgbClr val="666666"/>
                </a:solidFill>
              </a:defRPr>
            </a:lvl5pPr>
            <a:lvl6pPr marL="2743200" lvl="5" indent="-304800" algn="ctr" rtl="0">
              <a:lnSpc>
                <a:spcPct val="115000"/>
              </a:lnSpc>
              <a:spcBef>
                <a:spcPts val="1600"/>
              </a:spcBef>
              <a:spcAft>
                <a:spcPts val="0"/>
              </a:spcAft>
              <a:buClr>
                <a:srgbClr val="666666"/>
              </a:buClr>
              <a:buSzPts val="1200"/>
              <a:buChar char="■"/>
              <a:defRPr sz="1200">
                <a:solidFill>
                  <a:srgbClr val="666666"/>
                </a:solidFill>
              </a:defRPr>
            </a:lvl6pPr>
            <a:lvl7pPr marL="3200400" lvl="6" indent="-304800" algn="ctr" rtl="0">
              <a:lnSpc>
                <a:spcPct val="115000"/>
              </a:lnSpc>
              <a:spcBef>
                <a:spcPts val="1600"/>
              </a:spcBef>
              <a:spcAft>
                <a:spcPts val="0"/>
              </a:spcAft>
              <a:buClr>
                <a:srgbClr val="666666"/>
              </a:buClr>
              <a:buSzPts val="1200"/>
              <a:buChar char="●"/>
              <a:defRPr sz="1200">
                <a:solidFill>
                  <a:srgbClr val="666666"/>
                </a:solidFill>
              </a:defRPr>
            </a:lvl7pPr>
            <a:lvl8pPr marL="3657600" lvl="7" indent="-304800" algn="ctr" rtl="0">
              <a:lnSpc>
                <a:spcPct val="115000"/>
              </a:lnSpc>
              <a:spcBef>
                <a:spcPts val="1600"/>
              </a:spcBef>
              <a:spcAft>
                <a:spcPts val="0"/>
              </a:spcAft>
              <a:buClr>
                <a:srgbClr val="666666"/>
              </a:buClr>
              <a:buSzPts val="1200"/>
              <a:buChar char="○"/>
              <a:defRPr sz="1200">
                <a:solidFill>
                  <a:srgbClr val="666666"/>
                </a:solidFill>
              </a:defRPr>
            </a:lvl8pPr>
            <a:lvl9pPr marL="4114800" lvl="8" indent="-304800" algn="ctr" rtl="0">
              <a:lnSpc>
                <a:spcPct val="115000"/>
              </a:lnSpc>
              <a:spcBef>
                <a:spcPts val="1600"/>
              </a:spcBef>
              <a:spcAft>
                <a:spcPts val="1600"/>
              </a:spcAft>
              <a:buClr>
                <a:srgbClr val="666666"/>
              </a:buClr>
              <a:buSzPts val="1200"/>
              <a:buChar char="■"/>
              <a:defRPr sz="1200">
                <a:solidFill>
                  <a:srgbClr val="666666"/>
                </a:solidFill>
              </a:defRPr>
            </a:lvl9pPr>
          </a:lstStyle>
          <a:p>
            <a:endParaRPr/>
          </a:p>
        </p:txBody>
      </p:sp>
      <p:sp>
        <p:nvSpPr>
          <p:cNvPr id="188" name="Google Shape;188;p14"/>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rtl="0">
              <a:lnSpc>
                <a:spcPct val="100000"/>
              </a:lnSpc>
              <a:spcAft>
                <a:spcPts val="0"/>
              </a:spcAft>
              <a:buNone/>
              <a:defRPr sz="1000">
                <a:solidFill>
                  <a:srgbClr val="666666"/>
                </a:solidFill>
              </a:defRPr>
            </a:lvl1pPr>
            <a:lvl2pPr lvl="1" algn="r" rtl="0">
              <a:lnSpc>
                <a:spcPct val="100000"/>
              </a:lnSpc>
              <a:spcAft>
                <a:spcPts val="0"/>
              </a:spcAft>
              <a:buNone/>
              <a:defRPr sz="1000">
                <a:solidFill>
                  <a:srgbClr val="666666"/>
                </a:solidFill>
              </a:defRPr>
            </a:lvl2pPr>
            <a:lvl3pPr lvl="2" algn="r" rtl="0">
              <a:lnSpc>
                <a:spcPct val="100000"/>
              </a:lnSpc>
              <a:spcAft>
                <a:spcPts val="0"/>
              </a:spcAft>
              <a:buNone/>
              <a:defRPr sz="1000">
                <a:solidFill>
                  <a:srgbClr val="666666"/>
                </a:solidFill>
              </a:defRPr>
            </a:lvl3pPr>
            <a:lvl4pPr lvl="3" algn="r" rtl="0">
              <a:lnSpc>
                <a:spcPct val="100000"/>
              </a:lnSpc>
              <a:spcAft>
                <a:spcPts val="0"/>
              </a:spcAft>
              <a:buNone/>
              <a:defRPr sz="1000">
                <a:solidFill>
                  <a:srgbClr val="666666"/>
                </a:solidFill>
              </a:defRPr>
            </a:lvl4pPr>
            <a:lvl5pPr lvl="4" algn="r" rtl="0">
              <a:lnSpc>
                <a:spcPct val="100000"/>
              </a:lnSpc>
              <a:spcAft>
                <a:spcPts val="0"/>
              </a:spcAft>
              <a:buNone/>
              <a:defRPr sz="1000">
                <a:solidFill>
                  <a:srgbClr val="666666"/>
                </a:solidFill>
              </a:defRPr>
            </a:lvl5pPr>
            <a:lvl6pPr lvl="5" algn="r" rtl="0">
              <a:lnSpc>
                <a:spcPct val="100000"/>
              </a:lnSpc>
              <a:spcAft>
                <a:spcPts val="0"/>
              </a:spcAft>
              <a:buNone/>
              <a:defRPr sz="1000">
                <a:solidFill>
                  <a:srgbClr val="666666"/>
                </a:solidFill>
              </a:defRPr>
            </a:lvl6pPr>
            <a:lvl7pPr lvl="6" algn="r" rtl="0">
              <a:lnSpc>
                <a:spcPct val="100000"/>
              </a:lnSpc>
              <a:spcAft>
                <a:spcPts val="0"/>
              </a:spcAft>
              <a:buNone/>
              <a:defRPr sz="1000">
                <a:solidFill>
                  <a:srgbClr val="666666"/>
                </a:solidFill>
              </a:defRPr>
            </a:lvl7pPr>
            <a:lvl8pPr lvl="7" algn="r" rtl="0">
              <a:lnSpc>
                <a:spcPct val="100000"/>
              </a:lnSpc>
              <a:spcAft>
                <a:spcPts val="0"/>
              </a:spcAft>
              <a:buNone/>
              <a:defRPr sz="1000">
                <a:solidFill>
                  <a:srgbClr val="666666"/>
                </a:solidFill>
              </a:defRPr>
            </a:lvl8pPr>
            <a:lvl9pPr lvl="8" algn="r" rtl="0">
              <a:lnSpc>
                <a:spcPct val="100000"/>
              </a:lnSpc>
              <a:spcAft>
                <a:spcPts val="0"/>
              </a:spcAft>
              <a:buNone/>
              <a:defRPr sz="1000">
                <a:solidFill>
                  <a:srgbClr val="666666"/>
                </a:solidFill>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Click to edit Master title style</a:t>
            </a:r>
          </a:p>
        </p:txBody>
      </p:sp>
      <p:sp>
        <p:nvSpPr>
          <p:cNvPr id="3" name="Content Placeholder 2"/>
          <p:cNvSpPr>
            <a:spLocks noGrp="1"/>
          </p:cNvSpPr>
          <p:nvPr>
            <p:ph idx="1"/>
          </p:nvPr>
        </p:nvSpPr>
        <p:spPr/>
        <p:txBody>
          <a:bodyPr/>
          <a:lstStyle/>
          <a:p>
            <a:pPr lvl="0"/>
            <a:r>
              <a:rPr lang="pl-PL"/>
              <a:t>Click to edit Master text styles</a:t>
            </a:r>
          </a:p>
          <a:p>
            <a:pPr lvl="1"/>
            <a:r>
              <a:rPr lang="pl-PL"/>
              <a:t>Second level</a:t>
            </a:r>
          </a:p>
          <a:p>
            <a:pPr lvl="2"/>
            <a:r>
              <a:rPr lang="pl-PL"/>
              <a:t>Third level</a:t>
            </a:r>
          </a:p>
          <a:p>
            <a:pPr lvl="3"/>
            <a:r>
              <a:rPr lang="pl-PL"/>
              <a:t>Fourth level</a:t>
            </a:r>
          </a:p>
          <a:p>
            <a:pPr lvl="4"/>
            <a:r>
              <a:rPr lang="pl-PL"/>
              <a:t>Fifth level</a:t>
            </a:r>
          </a:p>
        </p:txBody>
      </p:sp>
      <p:sp>
        <p:nvSpPr>
          <p:cNvPr id="4" name="Rectangle 4"/>
          <p:cNvSpPr>
            <a:spLocks noGrp="1" noChangeArrowheads="1"/>
          </p:cNvSpPr>
          <p:nvPr>
            <p:ph type="dt" sz="half" idx="10"/>
          </p:nvPr>
        </p:nvSpPr>
        <p:spPr>
          <a:xfrm>
            <a:off x="457200" y="4683919"/>
            <a:ext cx="2133600" cy="357188"/>
          </a:xfrm>
          <a:prstGeom prst="rect">
            <a:avLst/>
          </a:prstGeom>
          <a:ln/>
        </p:spPr>
        <p:txBody>
          <a:bodyPr/>
          <a:lstStyle>
            <a:lvl1pPr>
              <a:defRPr/>
            </a:lvl1pPr>
          </a:lstStyle>
          <a:p>
            <a:pPr>
              <a:defRPr/>
            </a:pPr>
            <a:endParaRPr lang="pl-PL" dirty="0"/>
          </a:p>
        </p:txBody>
      </p:sp>
      <p:sp>
        <p:nvSpPr>
          <p:cNvPr id="5" name="Rectangle 5"/>
          <p:cNvSpPr>
            <a:spLocks noGrp="1" noChangeArrowheads="1"/>
          </p:cNvSpPr>
          <p:nvPr>
            <p:ph type="ftr" sz="quarter" idx="11"/>
          </p:nvPr>
        </p:nvSpPr>
        <p:spPr>
          <a:xfrm>
            <a:off x="3124200" y="4683919"/>
            <a:ext cx="2895600" cy="357188"/>
          </a:xfrm>
          <a:prstGeom prst="rect">
            <a:avLst/>
          </a:prstGeom>
          <a:ln/>
        </p:spPr>
        <p:txBody>
          <a:bodyPr/>
          <a:lstStyle>
            <a:lvl1pPr>
              <a:defRPr/>
            </a:lvl1pPr>
          </a:lstStyle>
          <a:p>
            <a:pPr>
              <a:defRPr/>
            </a:pPr>
            <a:endParaRPr lang="pl-PL" dirty="0"/>
          </a:p>
        </p:txBody>
      </p:sp>
      <p:sp>
        <p:nvSpPr>
          <p:cNvPr id="6" name="Rectangle 6"/>
          <p:cNvSpPr>
            <a:spLocks noGrp="1" noChangeArrowheads="1"/>
          </p:cNvSpPr>
          <p:nvPr>
            <p:ph type="sldNum" sz="quarter" idx="12"/>
          </p:nvPr>
        </p:nvSpPr>
        <p:spPr>
          <a:ln/>
        </p:spPr>
        <p:txBody>
          <a:bodyPr/>
          <a:lstStyle>
            <a:lvl1pPr>
              <a:defRPr/>
            </a:lvl1pPr>
          </a:lstStyle>
          <a:p>
            <a:fld id="{DD1EC2D8-83AA-4507-A1D9-438A542F44C9}" type="slidenum">
              <a:rPr lang="pl-PL"/>
              <a:pPr/>
              <a:t>‹#›</a:t>
            </a:fld>
            <a:endParaRPr lang="pl-PL" dirty="0"/>
          </a:p>
        </p:txBody>
      </p:sp>
    </p:spTree>
    <p:extLst>
      <p:ext uri="{BB962C8B-B14F-4D97-AF65-F5344CB8AC3E}">
        <p14:creationId xmlns:p14="http://schemas.microsoft.com/office/powerpoint/2010/main" val="2249405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s"/>
              <a:t>‹#›</a:t>
            </a:fld>
            <a:endParaRPr dirty="0"/>
          </a:p>
        </p:txBody>
      </p:sp>
    </p:spTree>
  </p:cSld>
  <p:clrMap bg1="lt1" tx1="dk1" bg2="dk2" tx2="lt2" accent1="accent1" accent2="accent2" accent3="accent3" accent4="accent4" accent5="accent5" accent6="accent6" hlink="hlink" folHlink="folHlink"/>
  <p:sldLayoutIdLst>
    <p:sldLayoutId id="2147483652" r:id="rId1"/>
    <p:sldLayoutId id="2147483654" r:id="rId2"/>
    <p:sldLayoutId id="2147483655" r:id="rId3"/>
    <p:sldLayoutId id="2147483656" r:id="rId4"/>
    <p:sldLayoutId id="2147483657" r:id="rId5"/>
    <p:sldLayoutId id="2147483658" r:id="rId6"/>
    <p:sldLayoutId id="2147483659" r:id="rId7"/>
    <p:sldLayoutId id="2147483660" r:id="rId8"/>
    <p:sldLayoutId id="2147483662"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5"/>
          <p:cNvSpPr txBox="1">
            <a:spLocks noGrp="1"/>
          </p:cNvSpPr>
          <p:nvPr>
            <p:ph type="ctrTitle"/>
          </p:nvPr>
        </p:nvSpPr>
        <p:spPr>
          <a:xfrm>
            <a:off x="756082" y="1792757"/>
            <a:ext cx="4199966" cy="845855"/>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dirty="0">
              <a:latin typeface="EB Garamond"/>
              <a:ea typeface="EB Garamond"/>
              <a:cs typeface="EB Garamond"/>
              <a:sym typeface="EB Garamond"/>
            </a:endParaRPr>
          </a:p>
          <a:p>
            <a:pPr lvl="0">
              <a:buSzPts val="1100"/>
            </a:pPr>
            <a:r>
              <a:rPr lang="pt-BR" sz="2400" b="0" dirty="0" smtClean="0">
                <a:latin typeface="Cambria"/>
                <a:ea typeface="Cambria"/>
                <a:cs typeface="Cambria"/>
                <a:sym typeface="Cambria"/>
              </a:rPr>
              <a:t>ARTKadémia</a:t>
            </a:r>
            <a:r>
              <a:rPr lang="sk-SK" sz="2400" b="0" dirty="0" smtClean="0">
                <a:latin typeface="Cambria"/>
                <a:ea typeface="Cambria"/>
                <a:cs typeface="Cambria"/>
                <a:sym typeface="Cambria"/>
              </a:rPr>
              <a:t/>
            </a:r>
            <a:br>
              <a:rPr lang="sk-SK" sz="2400" b="0" dirty="0" smtClean="0">
                <a:latin typeface="Cambria"/>
                <a:ea typeface="Cambria"/>
                <a:cs typeface="Cambria"/>
                <a:sym typeface="Cambria"/>
              </a:rPr>
            </a:br>
            <a:r>
              <a:rPr lang="pt-BR" sz="2400" b="0" dirty="0" smtClean="0">
                <a:latin typeface="Cambria"/>
                <a:ea typeface="Cambria"/>
                <a:cs typeface="Cambria"/>
                <a:sym typeface="Cambria"/>
              </a:rPr>
              <a:t>“Akadémia </a:t>
            </a:r>
            <a:r>
              <a:rPr lang="pt-BR" sz="2400" b="0" dirty="0">
                <a:latin typeface="Cambria"/>
                <a:ea typeface="Cambria"/>
                <a:cs typeface="Cambria"/>
                <a:sym typeface="Cambria"/>
              </a:rPr>
              <a:t>umenia </a:t>
            </a:r>
            <a:r>
              <a:rPr lang="pt-BR" sz="2400" b="0" dirty="0" smtClean="0">
                <a:latin typeface="Cambria"/>
                <a:ea typeface="Cambria"/>
                <a:cs typeface="Cambria"/>
                <a:sym typeface="Cambria"/>
              </a:rPr>
              <a:t>a</a:t>
            </a:r>
            <a:r>
              <a:rPr lang="sk-SK" sz="2400" b="0" dirty="0" smtClean="0">
                <a:latin typeface="Cambria"/>
                <a:ea typeface="Cambria"/>
                <a:cs typeface="Cambria"/>
                <a:sym typeface="Cambria"/>
              </a:rPr>
              <a:t> </a:t>
            </a:r>
            <a:r>
              <a:rPr lang="pt-BR" sz="2400" b="0" dirty="0" smtClean="0">
                <a:latin typeface="Cambria"/>
                <a:ea typeface="Cambria"/>
                <a:cs typeface="Cambria"/>
                <a:sym typeface="Cambria"/>
              </a:rPr>
              <a:t>remesiel</a:t>
            </a:r>
            <a:r>
              <a:rPr lang="pt-BR" sz="2400" b="0" dirty="0">
                <a:latin typeface="Cambria"/>
                <a:ea typeface="Cambria"/>
                <a:cs typeface="Cambria"/>
                <a:sym typeface="Cambria"/>
              </a:rPr>
              <a:t>”</a:t>
            </a:r>
            <a:endParaRPr lang="en-GB" sz="2400" dirty="0">
              <a:solidFill>
                <a:srgbClr val="E06666"/>
              </a:solidFill>
              <a:latin typeface="Cambria"/>
              <a:ea typeface="Cambria"/>
              <a:cs typeface="Cambria"/>
              <a:sym typeface="Cambria"/>
            </a:endParaRPr>
          </a:p>
        </p:txBody>
      </p:sp>
      <p:sp>
        <p:nvSpPr>
          <p:cNvPr id="194" name="Google Shape;194;p15"/>
          <p:cNvSpPr txBox="1">
            <a:spLocks noGrp="1"/>
          </p:cNvSpPr>
          <p:nvPr>
            <p:ph type="subTitle" idx="1"/>
          </p:nvPr>
        </p:nvSpPr>
        <p:spPr>
          <a:xfrm>
            <a:off x="920675" y="2740325"/>
            <a:ext cx="4976100" cy="15282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dirty="0">
              <a:solidFill>
                <a:srgbClr val="595959"/>
              </a:solidFill>
              <a:latin typeface="Cambria"/>
              <a:ea typeface="Cambria"/>
              <a:cs typeface="Cambria"/>
              <a:sym typeface="Cambria"/>
            </a:endParaRPr>
          </a:p>
          <a:p>
            <a:pPr marL="0" lvl="0" indent="0" algn="l" rtl="0">
              <a:lnSpc>
                <a:spcPct val="115000"/>
              </a:lnSpc>
              <a:spcBef>
                <a:spcPts val="0"/>
              </a:spcBef>
              <a:spcAft>
                <a:spcPts val="0"/>
              </a:spcAft>
              <a:buNone/>
            </a:pPr>
            <a:endParaRPr dirty="0">
              <a:solidFill>
                <a:srgbClr val="595959"/>
              </a:solidFill>
              <a:latin typeface="Cambria"/>
              <a:ea typeface="Cambria"/>
              <a:cs typeface="Cambria"/>
              <a:sym typeface="Cambria"/>
            </a:endParaRPr>
          </a:p>
          <a:p>
            <a:pPr marL="0" lvl="0" indent="0" algn="l" rtl="0">
              <a:spcBef>
                <a:spcPts val="0"/>
              </a:spcBef>
              <a:spcAft>
                <a:spcPts val="0"/>
              </a:spcAft>
              <a:buNone/>
            </a:pPr>
            <a:endParaRPr dirty="0">
              <a:solidFill>
                <a:srgbClr val="595959"/>
              </a:solidFill>
              <a:latin typeface="Cambria"/>
              <a:ea typeface="Cambria"/>
              <a:cs typeface="Cambria"/>
              <a:sym typeface="Cambria"/>
            </a:endParaRPr>
          </a:p>
          <a:p>
            <a:pPr marL="0" lvl="0" indent="0" algn="l" rtl="0">
              <a:spcBef>
                <a:spcPts val="0"/>
              </a:spcBef>
              <a:spcAft>
                <a:spcPts val="0"/>
              </a:spcAft>
              <a:buNone/>
            </a:pPr>
            <a:endParaRPr sz="1600" dirty="0">
              <a:solidFill>
                <a:srgbClr val="595959"/>
              </a:solidFill>
              <a:latin typeface="EB Garamond Medium"/>
              <a:ea typeface="EB Garamond Medium"/>
              <a:cs typeface="EB Garamond Medium"/>
              <a:sym typeface="EB Garamond Medium"/>
            </a:endParaRPr>
          </a:p>
          <a:p>
            <a:pPr marL="0" lvl="0" indent="0" algn="l" rtl="0">
              <a:spcBef>
                <a:spcPts val="0"/>
              </a:spcBef>
              <a:spcAft>
                <a:spcPts val="0"/>
              </a:spcAft>
              <a:buNone/>
            </a:pPr>
            <a:endParaRPr sz="1200" dirty="0">
              <a:solidFill>
                <a:srgbClr val="595959"/>
              </a:solidFill>
            </a:endParaRPr>
          </a:p>
          <a:p>
            <a:pPr marL="0" lvl="0" indent="0" algn="l" rtl="0">
              <a:lnSpc>
                <a:spcPct val="115000"/>
              </a:lnSpc>
              <a:spcBef>
                <a:spcPts val="0"/>
              </a:spcBef>
              <a:spcAft>
                <a:spcPts val="0"/>
              </a:spcAft>
              <a:buNone/>
            </a:pPr>
            <a:endParaRPr dirty="0">
              <a:latin typeface="Cambria"/>
              <a:ea typeface="Cambria"/>
              <a:cs typeface="Cambria"/>
              <a:sym typeface="Cambria"/>
            </a:endParaRPr>
          </a:p>
          <a:p>
            <a:pPr marL="0" lvl="0" indent="0" algn="l" rtl="0">
              <a:lnSpc>
                <a:spcPct val="115000"/>
              </a:lnSpc>
              <a:spcBef>
                <a:spcPts val="0"/>
              </a:spcBef>
              <a:spcAft>
                <a:spcPts val="0"/>
              </a:spcAft>
              <a:buClr>
                <a:schemeClr val="dk1"/>
              </a:buClr>
              <a:buSzPts val="1100"/>
              <a:buFont typeface="Arial"/>
              <a:buNone/>
            </a:pPr>
            <a:endParaRPr dirty="0">
              <a:latin typeface="Cambria"/>
              <a:ea typeface="Cambria"/>
              <a:cs typeface="Cambria"/>
              <a:sym typeface="Cambria"/>
            </a:endParaRPr>
          </a:p>
          <a:p>
            <a:pPr marL="0" lvl="0" indent="0" algn="l" rtl="0">
              <a:spcBef>
                <a:spcPts val="0"/>
              </a:spcBef>
              <a:spcAft>
                <a:spcPts val="0"/>
              </a:spcAft>
              <a:buNone/>
            </a:pPr>
            <a:endParaRPr dirty="0">
              <a:latin typeface="Cambria"/>
              <a:ea typeface="Cambria"/>
              <a:cs typeface="Cambria"/>
              <a:sym typeface="Cambria"/>
            </a:endParaRPr>
          </a:p>
          <a:p>
            <a:pPr marL="0" lvl="0" indent="0" algn="l" rtl="0">
              <a:spcBef>
                <a:spcPts val="0"/>
              </a:spcBef>
              <a:spcAft>
                <a:spcPts val="0"/>
              </a:spcAft>
              <a:buNone/>
            </a:pPr>
            <a:endParaRPr sz="1600" dirty="0">
              <a:latin typeface="EB Garamond Medium"/>
              <a:ea typeface="EB Garamond Medium"/>
              <a:cs typeface="EB Garamond Medium"/>
              <a:sym typeface="EB Garamond Medium"/>
            </a:endParaRPr>
          </a:p>
          <a:p>
            <a:pPr marL="0" lvl="0" indent="0" algn="l" rtl="0">
              <a:spcBef>
                <a:spcPts val="0"/>
              </a:spcBef>
              <a:spcAft>
                <a:spcPts val="0"/>
              </a:spcAft>
              <a:buNone/>
            </a:pPr>
            <a:endParaRPr sz="1200" dirty="0"/>
          </a:p>
        </p:txBody>
      </p:sp>
    </p:spTree>
    <p:extLst>
      <p:ext uri="{BB962C8B-B14F-4D97-AF65-F5344CB8AC3E}">
        <p14:creationId xmlns:p14="http://schemas.microsoft.com/office/powerpoint/2010/main" val="555018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sk-SK" dirty="0">
                <a:solidFill>
                  <a:srgbClr val="F24F4F"/>
                </a:solidFill>
                <a:latin typeface="Cambria" panose="02040503050406030204" pitchFamily="18" charset="0"/>
              </a:rPr>
              <a:t>Rozhodovací proces – úvod</a:t>
            </a:r>
            <a:endParaRPr lang="sk-SK"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1046971"/>
            <a:ext cx="8520600" cy="3416400"/>
          </a:xfrm>
        </p:spPr>
        <p:txBody>
          <a:bodyPr/>
          <a:lstStyle/>
          <a:p>
            <a:pPr marL="114300" indent="0">
              <a:lnSpc>
                <a:spcPct val="150000"/>
              </a:lnSpc>
              <a:buNone/>
            </a:pPr>
            <a:r>
              <a:rPr lang="sk-SK" dirty="0">
                <a:solidFill>
                  <a:schemeClr val="bg2"/>
                </a:solidFill>
              </a:rPr>
              <a:t>Rozhodovanie je súčasťou každodenného života. Niektorí ho považujú za zručnosť, iní za umenie. Rozhodnutia sa môžu tákať osobného alebo profesionálneho života, ale v oboch prípadoch často bude mať voľba dlhotrvajúce dôsledky. </a:t>
            </a:r>
          </a:p>
          <a:p>
            <a:pPr marL="114300" indent="0">
              <a:lnSpc>
                <a:spcPct val="150000"/>
              </a:lnSpc>
              <a:buNone/>
            </a:pPr>
            <a:r>
              <a:rPr lang="sk-SK" dirty="0">
                <a:solidFill>
                  <a:schemeClr val="bg2"/>
                </a:solidFill>
              </a:rPr>
              <a:t>Inak povedané, rozhodnutia, ktoré prijímame, majú potenciál ovplyvniť nás aj ostatných v krátkodobom aj dlhodobom horizonte. Preto je užitočné disponovať súborom zručností, ktoré vám umožnia zvažovať a porovnávať alternatívy – a nakoniec si zvoliť tú možnosť, ktorá je pre danú situáciu najvhodnejšia</a:t>
            </a:r>
            <a:r>
              <a:rPr lang="sk-SK" dirty="0" smtClean="0">
                <a:solidFill>
                  <a:schemeClr val="bg2"/>
                </a:solidFill>
              </a:rPr>
              <a:t>.</a:t>
            </a:r>
            <a:endParaRPr lang="sk-SK" dirty="0">
              <a:solidFill>
                <a:schemeClr val="bg2"/>
              </a:solidFill>
            </a:endParaRPr>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sk-SK" dirty="0"/>
              <a:t>ČASŤ 3. ROZHODOVACÍ PROCES</a:t>
            </a:r>
          </a:p>
        </p:txBody>
      </p:sp>
    </p:spTree>
    <p:extLst>
      <p:ext uri="{BB962C8B-B14F-4D97-AF65-F5344CB8AC3E}">
        <p14:creationId xmlns:p14="http://schemas.microsoft.com/office/powerpoint/2010/main" val="1228935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pl-PL" dirty="0">
                <a:solidFill>
                  <a:srgbClr val="F24F4F"/>
                </a:solidFill>
                <a:latin typeface="Cambria" panose="02040503050406030204" pitchFamily="18" charset="0"/>
              </a:rPr>
              <a:t>Kroky rozhodovacieho procesu</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1152475"/>
            <a:ext cx="8520600" cy="3438795"/>
          </a:xfrm>
        </p:spPr>
        <p:txBody>
          <a:bodyPr/>
          <a:lstStyle/>
          <a:p>
            <a:pPr marL="114300" indent="0">
              <a:lnSpc>
                <a:spcPct val="150000"/>
              </a:lnSpc>
              <a:buNone/>
            </a:pPr>
            <a:r>
              <a:rPr lang="sk-SK" dirty="0"/>
              <a:t>V tejto časti si predstavíme koncepciu, ktorá identifikuje 8-krokový proces rozhodovania. Začína sa identifikáciou problému a kritérií rozhodnutia a pridelením váh týmto kritériám; potom prejde k tvorbe, analýze a výberu alternatívy, ktorá môže problém vyriešiť; implementuje danú alternatívu; a na záver sa </a:t>
            </a:r>
            <a:r>
              <a:rPr lang="sk-SK" dirty="0" smtClean="0"/>
              <a:t>vyhodnotí </a:t>
            </a:r>
            <a:r>
              <a:rPr lang="sk-SK" dirty="0"/>
              <a:t>účinnosť rozhodnutia.</a:t>
            </a:r>
          </a:p>
          <a:p>
            <a:pPr marL="114300" indent="0">
              <a:lnSpc>
                <a:spcPct val="150000"/>
              </a:lnSpc>
              <a:buNone/>
            </a:pPr>
            <a:endParaRPr lang="pl-PL" dirty="0"/>
          </a:p>
          <a:p>
            <a:pPr marL="114300" indent="0">
              <a:lnSpc>
                <a:spcPct val="150000"/>
              </a:lnSpc>
              <a:buNone/>
            </a:pPr>
            <a:r>
              <a:rPr lang="pl-PL" dirty="0"/>
              <a:t>Tento proces sa dá použiť na opis tak individuálneho ako aj skupinového rozhodovania.</a:t>
            </a:r>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sk-SK" dirty="0"/>
              <a:t>ČASŤ 3. ROZHODOVACÍ PROCES</a:t>
            </a:r>
          </a:p>
        </p:txBody>
      </p:sp>
    </p:spTree>
    <p:extLst>
      <p:ext uri="{BB962C8B-B14F-4D97-AF65-F5344CB8AC3E}">
        <p14:creationId xmlns:p14="http://schemas.microsoft.com/office/powerpoint/2010/main" val="4058768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sk-SK" dirty="0">
                <a:solidFill>
                  <a:srgbClr val="F24F4F"/>
                </a:solidFill>
                <a:latin typeface="Cambria" panose="02040503050406030204" pitchFamily="18" charset="0"/>
              </a:rPr>
              <a:t>Osem krokov rozhodovacieho procesu</a:t>
            </a:r>
            <a:endParaRPr lang="sk-SK"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1007214"/>
            <a:ext cx="8520600" cy="3584055"/>
          </a:xfrm>
        </p:spPr>
        <p:txBody>
          <a:bodyPr/>
          <a:lstStyle/>
          <a:p>
            <a:pPr marL="825500" lvl="1" indent="-228600">
              <a:lnSpc>
                <a:spcPct val="100000"/>
              </a:lnSpc>
              <a:buFont typeface="+mj-lt"/>
              <a:buAutoNum type="arabicPeriod"/>
            </a:pPr>
            <a:r>
              <a:rPr lang="sk-SK" dirty="0"/>
              <a:t>Preskúmanie povahy problému</a:t>
            </a:r>
          </a:p>
          <a:p>
            <a:pPr marL="825500" lvl="1" indent="-228600">
              <a:lnSpc>
                <a:spcPct val="100000"/>
              </a:lnSpc>
              <a:buFont typeface="+mj-lt"/>
              <a:buAutoNum type="arabicPeriod"/>
            </a:pPr>
            <a:r>
              <a:rPr lang="sk-SK" dirty="0"/>
              <a:t>Identifikácia rozhodovacích kritérií</a:t>
            </a:r>
          </a:p>
          <a:p>
            <a:pPr marL="825500" lvl="1" indent="-228600">
              <a:lnSpc>
                <a:spcPct val="100000"/>
              </a:lnSpc>
              <a:buFont typeface="+mj-lt"/>
              <a:buAutoNum type="arabicPeriod"/>
            </a:pPr>
            <a:r>
              <a:rPr lang="sk-SK" dirty="0"/>
              <a:t>Priradenie váh jednotlivým kritériám</a:t>
            </a:r>
          </a:p>
          <a:p>
            <a:pPr marL="825500" lvl="1" indent="-228600">
              <a:lnSpc>
                <a:spcPct val="100000"/>
              </a:lnSpc>
              <a:buFont typeface="+mj-lt"/>
              <a:buAutoNum type="arabicPeriod"/>
            </a:pPr>
            <a:r>
              <a:rPr lang="sk-SK" dirty="0"/>
              <a:t>Vytváranie alternatív</a:t>
            </a:r>
          </a:p>
          <a:p>
            <a:pPr marL="825500" lvl="1" indent="-228600">
              <a:lnSpc>
                <a:spcPct val="100000"/>
              </a:lnSpc>
              <a:buFont typeface="+mj-lt"/>
              <a:buAutoNum type="arabicPeriod"/>
            </a:pPr>
            <a:r>
              <a:rPr lang="sk-SK" dirty="0"/>
              <a:t>Analýza jednotlivých alternatív</a:t>
            </a:r>
          </a:p>
          <a:p>
            <a:pPr marL="825500" lvl="1" indent="-228600">
              <a:lnSpc>
                <a:spcPct val="100000"/>
              </a:lnSpc>
              <a:buFont typeface="+mj-lt"/>
              <a:buAutoNum type="arabicPeriod"/>
            </a:pPr>
            <a:r>
              <a:rPr lang="sk-SK" dirty="0"/>
              <a:t>Voľba víťaznej alternatívy</a:t>
            </a:r>
          </a:p>
          <a:p>
            <a:pPr marL="825500" lvl="1" indent="-228600">
              <a:lnSpc>
                <a:spcPct val="100000"/>
              </a:lnSpc>
              <a:buFont typeface="+mj-lt"/>
              <a:buAutoNum type="arabicPeriod"/>
            </a:pPr>
            <a:r>
              <a:rPr lang="sk-SK" dirty="0"/>
              <a:t>Implementácia víťaznej alternatívy</a:t>
            </a:r>
          </a:p>
          <a:p>
            <a:pPr marL="825500" lvl="1" indent="-228600">
              <a:lnSpc>
                <a:spcPct val="100000"/>
              </a:lnSpc>
              <a:buFont typeface="+mj-lt"/>
              <a:buAutoNum type="arabicPeriod"/>
            </a:pPr>
            <a:r>
              <a:rPr lang="sk-SK" dirty="0"/>
              <a:t>Hodnotenie efektívnosti rozhodnutia</a:t>
            </a:r>
            <a:endParaRPr lang="sk-SK" sz="1200" dirty="0"/>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sk-SK" dirty="0"/>
              <a:t>ČASŤ 3. ROZHODOVACÍ PROCES</a:t>
            </a:r>
          </a:p>
        </p:txBody>
      </p:sp>
    </p:spTree>
    <p:extLst>
      <p:ext uri="{BB962C8B-B14F-4D97-AF65-F5344CB8AC3E}">
        <p14:creationId xmlns:p14="http://schemas.microsoft.com/office/powerpoint/2010/main" val="3264340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2900" y="905608"/>
            <a:ext cx="7138200" cy="1666141"/>
          </a:xfrm>
        </p:spPr>
        <p:txBody>
          <a:bodyPr/>
          <a:lstStyle/>
          <a:p>
            <a:pPr>
              <a:lnSpc>
                <a:spcPct val="150000"/>
              </a:lnSpc>
            </a:pPr>
            <a:r>
              <a:rPr lang="sk-SK" b="0" dirty="0">
                <a:solidFill>
                  <a:srgbClr val="F24F4F"/>
                </a:solidFill>
                <a:latin typeface="Cambria" panose="02040503050406030204" pitchFamily="18" charset="0"/>
              </a:rPr>
              <a:t>ČASŤ 4. INDIVIDUÁNE &amp; SKUPINOVÉ ROZHODOVANIE</a:t>
            </a:r>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Tree>
    <p:extLst>
      <p:ext uri="{BB962C8B-B14F-4D97-AF65-F5344CB8AC3E}">
        <p14:creationId xmlns:p14="http://schemas.microsoft.com/office/powerpoint/2010/main" val="1585622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sk-SK" dirty="0">
                <a:solidFill>
                  <a:srgbClr val="F24F4F"/>
                </a:solidFill>
                <a:latin typeface="Cambria" panose="02040503050406030204" pitchFamily="18" charset="0"/>
              </a:rPr>
              <a:t>Výhody skupinového rozhodovania</a:t>
            </a:r>
            <a:endParaRPr lang="sk-SK"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lvl="0"/>
            <a:r>
              <a:rPr lang="sk-SK" sz="1600" dirty="0">
                <a:solidFill>
                  <a:schemeClr val="bg2"/>
                </a:solidFill>
              </a:rPr>
              <a:t>Skupinové rozhodovanie v ideálnom prípade využíva rôzne výhody a silné stránky jednotlivých členov. Je možné, že skupina vygeneruje väčší počet kvalitnejších alternatív, čerpaním z jedinečných vlastností členov skupiny, ako môžu jednotlivci. Ak sa vytvorí väčší počet alternatív vyššej kvality, je pravdepodobné, že skupina nakoniec dospeje k lepšiemu riešeniu problému ako jednotlivec.</a:t>
            </a:r>
          </a:p>
          <a:p>
            <a:pPr lvl="0"/>
            <a:endParaRPr lang="sk-SK" sz="1600" dirty="0">
              <a:solidFill>
                <a:schemeClr val="bg2"/>
              </a:solidFill>
            </a:endParaRPr>
          </a:p>
          <a:p>
            <a:r>
              <a:rPr lang="sk-SK" sz="1600" dirty="0">
                <a:solidFill>
                  <a:schemeClr val="bg2"/>
                </a:solidFill>
              </a:rPr>
              <a:t>Skupinové rozhodovanie môže tiež viesť k väčšiemu kolektívnemu porozumeniu zvoleného možného postupu, pretože je možné, že mnohí dotknutí implementáciou rozhodnutia skutočne prispeli k jeho tvorbe. To môže podporiť pocit „vlastníctva“ rozhodnutia, ktoré pravdepodobne prispeje k väčšiemu prijatiu zvoleného postupu a väčšej angažovanosti ovplyvnených, aby bol tento postup úspešný.</a:t>
            </a:r>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4801043" cy="307777"/>
          </a:xfrm>
          <a:prstGeom prst="rect">
            <a:avLst/>
          </a:prstGeom>
          <a:noFill/>
        </p:spPr>
        <p:txBody>
          <a:bodyPr wrap="square" rtlCol="0">
            <a:spAutoFit/>
          </a:bodyPr>
          <a:lstStyle/>
          <a:p>
            <a:r>
              <a:rPr lang="sk-SK" dirty="0"/>
              <a:t>ČASŤ 4. INDIVIDUÁNE &amp; SKUPINOVÉ ROZHODOVANIE</a:t>
            </a:r>
          </a:p>
        </p:txBody>
      </p:sp>
    </p:spTree>
    <p:extLst>
      <p:ext uri="{BB962C8B-B14F-4D97-AF65-F5344CB8AC3E}">
        <p14:creationId xmlns:p14="http://schemas.microsoft.com/office/powerpoint/2010/main" val="452051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sk-SK" dirty="0">
                <a:solidFill>
                  <a:srgbClr val="F24F4F"/>
                </a:solidFill>
                <a:latin typeface="Cambria" panose="02040503050406030204" pitchFamily="18" charset="0"/>
              </a:rPr>
              <a:t>Nevýhody skupinového rozhodovania</a:t>
            </a:r>
            <a:endParaRPr lang="sk-SK"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931334"/>
            <a:ext cx="8520600" cy="3659936"/>
          </a:xfrm>
        </p:spPr>
        <p:txBody>
          <a:bodyPr/>
          <a:lstStyle/>
          <a:p>
            <a:pPr lvl="0">
              <a:lnSpc>
                <a:spcPct val="150000"/>
              </a:lnSpc>
            </a:pPr>
            <a:r>
              <a:rPr lang="pl-PL" sz="1400" dirty="0">
                <a:solidFill>
                  <a:schemeClr val="bg2"/>
                </a:solidFill>
              </a:rPr>
              <a:t>Skupiny zvyčajne prijímajú rozhodnutia pomalšie ako jednotlivci, takže niekedy je ťažké ich využiť v situáciách, keď sa rozhodnutia musia spraviť veľmi rýchlo.</a:t>
            </a:r>
          </a:p>
          <a:p>
            <a:pPr lvl="0">
              <a:lnSpc>
                <a:spcPct val="150000"/>
              </a:lnSpc>
            </a:pPr>
            <a:r>
              <a:rPr lang="pl-PL" sz="1400" dirty="0">
                <a:solidFill>
                  <a:schemeClr val="bg2"/>
                </a:solidFill>
              </a:rPr>
              <a:t>Jedným z najčastejšie uvádzaných problémov je skupinové myslenie (angl. orig. groupthink) Skupinové myslenie nastáva, keď jednotlivci v skupine cítia tlak na prispôsobenie sa tomu, čo sa zdá byť v skupine dominantným pohľadom. Nesúhlasné názory oproti väčšinového názoru sú potláčané a alternatívne postupy nie sú plne preskúmavané.</a:t>
            </a:r>
          </a:p>
          <a:p>
            <a:pPr lvl="0">
              <a:lnSpc>
                <a:spcPct val="150000"/>
              </a:lnSpc>
            </a:pPr>
            <a:r>
              <a:rPr lang="pl-PL" sz="1400" dirty="0">
                <a:solidFill>
                  <a:schemeClr val="bg2"/>
                </a:solidFill>
              </a:rPr>
              <a:t>Polarizácia skupiny je ďalšou potenciálnou nevýhodou skupinového rozhodovania. Ide o tendenciu skupiny približovať sa k extrémnejším riešeniam problému. Fenomén „riskantného posunu“ je príkladom polarizácie; nastane, keď je rozhodnutie skupiny rizikovejšie, ako by ho urobil ktorýkoľvek z členov skupiny jednotlivo. Môže to mať za následok, že jednotlivci v skupine niekedy necítia takú zodpovednosť za konanie skupiny, akú by mali, ak by sa mali rozhodovať sami.</a:t>
            </a:r>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4801043" cy="307777"/>
          </a:xfrm>
          <a:prstGeom prst="rect">
            <a:avLst/>
          </a:prstGeom>
          <a:noFill/>
        </p:spPr>
        <p:txBody>
          <a:bodyPr wrap="square" rtlCol="0">
            <a:spAutoFit/>
          </a:bodyPr>
          <a:lstStyle/>
          <a:p>
            <a:r>
              <a:rPr lang="sk-SK" dirty="0"/>
              <a:t>ČASŤ 4. INDIVIDUÁNE &amp; SKUPINOVÉ ROZHODOVANIE</a:t>
            </a:r>
          </a:p>
        </p:txBody>
      </p:sp>
    </p:spTree>
    <p:extLst>
      <p:ext uri="{BB962C8B-B14F-4D97-AF65-F5344CB8AC3E}">
        <p14:creationId xmlns:p14="http://schemas.microsoft.com/office/powerpoint/2010/main" val="1174256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sk-SK" dirty="0">
                <a:solidFill>
                  <a:srgbClr val="F24F4F"/>
                </a:solidFill>
                <a:latin typeface="Cambria" panose="02040503050406030204" pitchFamily="18" charset="0"/>
              </a:rPr>
              <a:t>Výhody individuálneho rozhodovania</a:t>
            </a:r>
            <a:endParaRPr lang="sk-SK"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1000068"/>
            <a:ext cx="8520600" cy="3591201"/>
          </a:xfrm>
        </p:spPr>
        <p:txBody>
          <a:bodyPr/>
          <a:lstStyle/>
          <a:p>
            <a:pPr lvl="0"/>
            <a:r>
              <a:rPr lang="sk-SK" dirty="0">
                <a:solidFill>
                  <a:schemeClr val="bg2"/>
                </a:solidFill>
              </a:rPr>
              <a:t>Jednotlivec spravidla robí rozhodnutia rýchlo. Nakoľko skupine dominujú rôzni ľudia, rozhodovanie je dosť časovo náročné. Len samotné zhromaždenie členov skupiny si často vyžaduje veľa času.</a:t>
            </a:r>
          </a:p>
          <a:p>
            <a:pPr lvl="0"/>
            <a:r>
              <a:rPr lang="sk-SK" dirty="0">
                <a:solidFill>
                  <a:schemeClr val="bg2"/>
                </a:solidFill>
              </a:rPr>
              <a:t>Jednotlivci neunikajú zodpovednosti. Sú zodpovední za svoje činy a výkony. Keď ste v skupine, nie je jednoduché považovať niekoho zodpovedného za nesprávne rozhodnutie.</a:t>
            </a:r>
          </a:p>
          <a:p>
            <a:pPr lvl="0"/>
            <a:r>
              <a:rPr lang="sk-SK" dirty="0">
                <a:solidFill>
                  <a:schemeClr val="bg2"/>
                </a:solidFill>
              </a:rPr>
              <a:t>Individuálne rozhodovanie šetrí čas, peniaze a energiu, nakoľko jednotlivci vo všeobecnosti robia rýchle a logické rozhodnutia. Na druhej strane skupinové rozhodovanie si vyžaduje viac času, peňazí a energie.</a:t>
            </a:r>
          </a:p>
          <a:p>
            <a:pPr lvl="0"/>
            <a:r>
              <a:rPr lang="sk-SK" dirty="0">
                <a:solidFill>
                  <a:schemeClr val="bg2"/>
                </a:solidFill>
              </a:rPr>
              <a:t>Rozhodnutia jednotlivcov sú v porovnaní s rozhodnutiami skupín cielenejšie a racionálnejšie.</a:t>
            </a:r>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4884078" cy="307777"/>
          </a:xfrm>
          <a:prstGeom prst="rect">
            <a:avLst/>
          </a:prstGeom>
          <a:noFill/>
        </p:spPr>
        <p:txBody>
          <a:bodyPr wrap="square" rtlCol="0">
            <a:spAutoFit/>
          </a:bodyPr>
          <a:lstStyle/>
          <a:p>
            <a:r>
              <a:rPr lang="sk-SK" dirty="0"/>
              <a:t>ČASŤ 4. INDIVIDUÁNE &amp; SKUPINOVÉ ROZHODOVANIE</a:t>
            </a:r>
          </a:p>
        </p:txBody>
      </p:sp>
    </p:spTree>
    <p:extLst>
      <p:ext uri="{BB962C8B-B14F-4D97-AF65-F5344CB8AC3E}">
        <p14:creationId xmlns:p14="http://schemas.microsoft.com/office/powerpoint/2010/main" val="4277004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sk-SK" dirty="0">
                <a:solidFill>
                  <a:srgbClr val="F24F4F"/>
                </a:solidFill>
                <a:latin typeface="Cambria" panose="02040503050406030204" pitchFamily="18" charset="0"/>
              </a:rPr>
              <a:t>Nevýhody individuálneho rozhodovania</a:t>
            </a:r>
            <a:endParaRPr lang="sk-SK"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1046966"/>
            <a:ext cx="8520600" cy="3544304"/>
          </a:xfrm>
        </p:spPr>
        <p:txBody>
          <a:bodyPr>
            <a:normAutofit fontScale="92500" lnSpcReduction="10000"/>
          </a:bodyPr>
          <a:lstStyle/>
          <a:p>
            <a:pPr lvl="0">
              <a:lnSpc>
                <a:spcPct val="150000"/>
              </a:lnSpc>
            </a:pPr>
            <a:r>
              <a:rPr lang="sk-SK" dirty="0">
                <a:solidFill>
                  <a:schemeClr val="bg2"/>
                </a:solidFill>
              </a:rPr>
              <a:t>V porovnaní s jednotlivcom má skupina pri rozhodovaní možnosť zhromaždiť viac informácií.</a:t>
            </a:r>
          </a:p>
          <a:p>
            <a:pPr lvl="0">
              <a:lnSpc>
                <a:spcPct val="150000"/>
              </a:lnSpc>
            </a:pPr>
            <a:r>
              <a:rPr lang="sk-SK" dirty="0">
                <a:solidFill>
                  <a:schemeClr val="bg2"/>
                </a:solidFill>
              </a:rPr>
              <a:t>Jednotlivec pri rozhodovaní využíva vlastné názory a intuíciu. Nakoľko skupina má viac členov, zohľadňuje viac názorov a prístupov, a to môže viesť k lepšiemu rozhodnutiu.</a:t>
            </a:r>
          </a:p>
          <a:p>
            <a:pPr lvl="0">
              <a:lnSpc>
                <a:spcPct val="150000"/>
              </a:lnSpc>
            </a:pPr>
            <a:r>
              <a:rPr lang="sk-SK" dirty="0">
                <a:solidFill>
                  <a:schemeClr val="bg2"/>
                </a:solidFill>
              </a:rPr>
              <a:t>Skupina objaví skryté talenty a kľúčové kompetencie jednotlivých zamestnancov organizácie.</a:t>
            </a:r>
          </a:p>
          <a:p>
            <a:pPr lvl="0">
              <a:lnSpc>
                <a:spcPct val="150000"/>
              </a:lnSpc>
            </a:pPr>
            <a:r>
              <a:rPr lang="sk-SK" dirty="0">
                <a:solidFill>
                  <a:schemeClr val="bg2"/>
                </a:solidFill>
              </a:rPr>
              <a:t>Jednotlivec nebude brať do úvahy záujmy každého jedného člena, zatiaľ </a:t>
            </a:r>
            <a:r>
              <a:rPr lang="sk-SK" dirty="0" smtClean="0">
                <a:solidFill>
                  <a:schemeClr val="bg2"/>
                </a:solidFill>
              </a:rPr>
              <a:t>čo skupina </a:t>
            </a:r>
            <a:r>
              <a:rPr lang="sk-SK" dirty="0">
                <a:solidFill>
                  <a:schemeClr val="bg2"/>
                </a:solidFill>
              </a:rPr>
              <a:t>môže brať do úvahy záujmy všetkých členov </a:t>
            </a:r>
            <a:r>
              <a:rPr lang="sk-SK" dirty="0" smtClean="0">
                <a:solidFill>
                  <a:schemeClr val="bg2"/>
                </a:solidFill>
              </a:rPr>
              <a:t>organizácie</a:t>
            </a:r>
            <a:r>
              <a:rPr lang="pl-PL" sz="1400" dirty="0">
                <a:solidFill>
                  <a:schemeClr val="bg2"/>
                </a:solidFill>
              </a:rPr>
              <a:t>.</a:t>
            </a:r>
            <a:endParaRPr lang="sk-SK" dirty="0">
              <a:solidFill>
                <a:schemeClr val="bg2"/>
              </a:solidFill>
            </a:endParaRPr>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r>
              <a:rPr lang="en-US" sz="700" i="1" dirty="0" smtClean="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a:t>
            </a:r>
          </a:p>
          <a:p>
            <a:pPr>
              <a:lnSpc>
                <a:spcPct val="110000"/>
              </a:lnSpc>
              <a:spcAft>
                <a:spcPts val="600"/>
              </a:spcAft>
            </a:pPr>
            <a:r>
              <a:rPr lang="en-US" sz="1050" dirty="0" smtClean="0">
                <a:effectLst/>
                <a:latin typeface="Garamond" panose="02020404030301010803" pitchFamily="18" charset="0"/>
                <a:ea typeface="Times New Roman" panose="02020603050405020304" pitchFamily="18" charset="0"/>
                <a:cs typeface="Times New Roman" panose="02020603050405020304" pitchFamily="18" charset="0"/>
              </a:rPr>
              <a:t> </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4884078" cy="307777"/>
          </a:xfrm>
          <a:prstGeom prst="rect">
            <a:avLst/>
          </a:prstGeom>
          <a:noFill/>
        </p:spPr>
        <p:txBody>
          <a:bodyPr wrap="square" rtlCol="0">
            <a:spAutoFit/>
          </a:bodyPr>
          <a:lstStyle/>
          <a:p>
            <a:r>
              <a:rPr lang="sk-SK" dirty="0"/>
              <a:t>ČASŤ 4. INDIVIDUÁNE &amp; SKUPINOVÉ ROZHODOVANIE</a:t>
            </a:r>
          </a:p>
        </p:txBody>
      </p:sp>
    </p:spTree>
    <p:extLst>
      <p:ext uri="{BB962C8B-B14F-4D97-AF65-F5344CB8AC3E}">
        <p14:creationId xmlns:p14="http://schemas.microsoft.com/office/powerpoint/2010/main" val="1319265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2900" y="738554"/>
            <a:ext cx="7138200" cy="1833195"/>
          </a:xfrm>
        </p:spPr>
        <p:txBody>
          <a:bodyPr/>
          <a:lstStyle/>
          <a:p>
            <a:pPr>
              <a:lnSpc>
                <a:spcPct val="150000"/>
              </a:lnSpc>
            </a:pPr>
            <a:r>
              <a:rPr lang="sk-SK" b="0" dirty="0">
                <a:solidFill>
                  <a:srgbClr val="F24F4F"/>
                </a:solidFill>
                <a:latin typeface="Cambria" panose="02040503050406030204" pitchFamily="18" charset="0"/>
              </a:rPr>
              <a:t>ČASŤ 5. ETICKÉ ASPEKTY ROZHODOVANIA</a:t>
            </a:r>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Tree>
    <p:extLst>
      <p:ext uri="{BB962C8B-B14F-4D97-AF65-F5344CB8AC3E}">
        <p14:creationId xmlns:p14="http://schemas.microsoft.com/office/powerpoint/2010/main" val="126771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2"/>
            <a:r>
              <a:rPr lang="sk-SK" dirty="0">
                <a:solidFill>
                  <a:srgbClr val="F24F4F"/>
                </a:solidFill>
                <a:latin typeface="Cambria" panose="02040503050406030204" pitchFamily="18" charset="0"/>
              </a:rPr>
              <a:t>Etické uvažovanie a rozhodovanie</a:t>
            </a:r>
            <a:r>
              <a:rPr lang="en-US" dirty="0"/>
              <a:t/>
            </a:r>
            <a:br>
              <a:rPr lang="en-US" dirty="0"/>
            </a:br>
            <a:endParaRPr lang="es-ES"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26690" y="1047542"/>
            <a:ext cx="8505610" cy="3543727"/>
          </a:xfrm>
        </p:spPr>
        <p:txBody>
          <a:bodyPr/>
          <a:lstStyle/>
          <a:p>
            <a:r>
              <a:rPr lang="sk-SK" sz="1400" dirty="0">
                <a:solidFill>
                  <a:schemeClr val="bg2"/>
                </a:solidFill>
              </a:rPr>
              <a:t>Etické rozhodnutie sa týka úsudku o tom, čo je správne alebo nesprávne. Etické rozhodnutie je také, kde si človek vyberá, ako reagovať na danú situáciu na základe hodnôt dobra a zla, na rozdiel od iba účelnosti alebo efektívnosti. To znamená, že sa zaoberá aj morálnymi otázkami. Morálnu stránku rozhodovania určuje viacero faktorov.</a:t>
            </a:r>
          </a:p>
          <a:p>
            <a:endParaRPr lang="sk-SK" sz="1400" dirty="0">
              <a:solidFill>
                <a:schemeClr val="bg2"/>
              </a:solidFill>
            </a:endParaRPr>
          </a:p>
          <a:p>
            <a:r>
              <a:rPr lang="sk-SK" sz="1400" dirty="0">
                <a:solidFill>
                  <a:schemeClr val="bg2"/>
                </a:solidFill>
              </a:rPr>
              <a:t>Etické zdôvodnenie je schopnosť posúdiť, či je niečo správne alebo nesprávne. Vyžaduje si základné znalosti o spôsobe, akým to môžeme posúdiť a reflexiu kritérií, ktoré pri posudzovaní používame.</a:t>
            </a:r>
          </a:p>
          <a:p>
            <a:endParaRPr lang="sk-SK" sz="1400" dirty="0">
              <a:solidFill>
                <a:schemeClr val="bg2"/>
              </a:solidFill>
            </a:endParaRPr>
          </a:p>
          <a:p>
            <a:r>
              <a:rPr lang="sk-SK" sz="1400" dirty="0">
                <a:solidFill>
                  <a:schemeClr val="bg2"/>
                </a:solidFill>
              </a:rPr>
              <a:t>Sú dve základné etické teórie, ktoré sa snažia špecifikovať a zdôvodniť morálne pravidlá a princípy: utilitarizmus a deontologická etika. Utilitarianizmus je teória, ktorá hovorí, že pre rozhodnutia je z hľadiska etiky relevantná iba jediná vec – užitočnosť. Jedinou eticky správnou možnosťou je potom tá, ktorá prináša najväčší úžitok. Deontológovia veria, že povinnosti majú prednosť pred všetkým ostatným. Povinnosť je zodpovednosťou, nutnosťou aj záväzkom</a:t>
            </a:r>
            <a:r>
              <a:rPr lang="sk-SK" sz="1400" dirty="0" smtClean="0">
                <a:solidFill>
                  <a:schemeClr val="bg2"/>
                </a:solidFill>
              </a:rPr>
              <a:t>.</a:t>
            </a:r>
            <a:endParaRPr lang="sk-SK" sz="1400" dirty="0">
              <a:solidFill>
                <a:schemeClr val="bg2"/>
              </a:solidFill>
            </a:endParaRPr>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3">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3">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4">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247127" cy="307777"/>
          </a:xfrm>
          <a:prstGeom prst="rect">
            <a:avLst/>
          </a:prstGeom>
          <a:noFill/>
        </p:spPr>
        <p:txBody>
          <a:bodyPr wrap="square" rtlCol="0">
            <a:spAutoFit/>
          </a:bodyPr>
          <a:lstStyle/>
          <a:p>
            <a:pPr lvl="1"/>
            <a:r>
              <a:rPr lang="sk-SK" dirty="0"/>
              <a:t>ČASŤ 5. ETICKÉ ASPEKTY ROZHODOVANIA</a:t>
            </a:r>
            <a:endParaRPr lang="sk-SK" sz="1600" dirty="0"/>
          </a:p>
        </p:txBody>
      </p:sp>
    </p:spTree>
    <p:extLst>
      <p:ext uri="{BB962C8B-B14F-4D97-AF65-F5344CB8AC3E}">
        <p14:creationId xmlns:p14="http://schemas.microsoft.com/office/powerpoint/2010/main" val="2186875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pic>
        <p:nvPicPr>
          <p:cNvPr id="441" name="Google Shape;441;p31"/>
          <p:cNvPicPr preferRelativeResize="0"/>
          <p:nvPr/>
        </p:nvPicPr>
        <p:blipFill>
          <a:blip r:embed="rId3">
            <a:alphaModFix/>
          </a:blip>
          <a:stretch>
            <a:fillRect/>
          </a:stretch>
        </p:blipFill>
        <p:spPr>
          <a:xfrm>
            <a:off x="5208950" y="-12"/>
            <a:ext cx="1715527" cy="815400"/>
          </a:xfrm>
          <a:prstGeom prst="rect">
            <a:avLst/>
          </a:prstGeom>
          <a:noFill/>
          <a:ln>
            <a:noFill/>
          </a:ln>
        </p:spPr>
      </p:pic>
      <p:pic>
        <p:nvPicPr>
          <p:cNvPr id="442" name="Google Shape;442;p31"/>
          <p:cNvPicPr preferRelativeResize="0"/>
          <p:nvPr/>
        </p:nvPicPr>
        <p:blipFill>
          <a:blip r:embed="rId4">
            <a:alphaModFix/>
          </a:blip>
          <a:stretch>
            <a:fillRect/>
          </a:stretch>
        </p:blipFill>
        <p:spPr>
          <a:xfrm>
            <a:off x="7065975" y="133125"/>
            <a:ext cx="1913926" cy="416680"/>
          </a:xfrm>
          <a:prstGeom prst="rect">
            <a:avLst/>
          </a:prstGeom>
          <a:noFill/>
          <a:ln>
            <a:noFill/>
          </a:ln>
        </p:spPr>
      </p:pic>
      <p:sp>
        <p:nvSpPr>
          <p:cNvPr id="444" name="Google Shape;444;p31"/>
          <p:cNvSpPr txBox="1">
            <a:spLocks noGrp="1"/>
          </p:cNvSpPr>
          <p:nvPr>
            <p:ph type="title"/>
          </p:nvPr>
        </p:nvSpPr>
        <p:spPr>
          <a:xfrm>
            <a:off x="914402" y="1246220"/>
            <a:ext cx="7324274" cy="1325530"/>
          </a:xfrm>
          <a:prstGeom prst="rect">
            <a:avLst/>
          </a:prstGeom>
        </p:spPr>
        <p:txBody>
          <a:bodyPr spcFirstLastPara="1" wrap="square" lIns="91425" tIns="91425" rIns="91425" bIns="91425" anchor="t" anchorCtr="0">
            <a:noAutofit/>
          </a:bodyPr>
          <a:lstStyle/>
          <a:p>
            <a:pPr lvl="0"/>
            <a:r>
              <a:rPr lang="sk-SK" sz="3200" b="0" dirty="0" smtClean="0">
                <a:solidFill>
                  <a:srgbClr val="E06666"/>
                </a:solidFill>
                <a:latin typeface="Cambria"/>
                <a:ea typeface="Cambria"/>
                <a:cs typeface="Cambria"/>
                <a:sym typeface="Cambria"/>
              </a:rPr>
              <a:t>Modul </a:t>
            </a:r>
            <a:r>
              <a:rPr lang="sk-SK" sz="3200" b="0" dirty="0" smtClean="0">
                <a:solidFill>
                  <a:srgbClr val="E06666"/>
                </a:solidFill>
                <a:latin typeface="Cambria"/>
                <a:ea typeface="Cambria"/>
                <a:cs typeface="Cambria"/>
                <a:sym typeface="Cambria"/>
              </a:rPr>
              <a:t>4.3</a:t>
            </a:r>
            <a:r>
              <a:rPr lang="sk-SK" sz="3200" b="0" dirty="0" smtClean="0">
                <a:solidFill>
                  <a:srgbClr val="E06666"/>
                </a:solidFill>
                <a:latin typeface="Cambria"/>
                <a:ea typeface="Cambria"/>
                <a:cs typeface="Cambria"/>
                <a:sym typeface="Cambria"/>
              </a:rPr>
              <a:t>.</a:t>
            </a:r>
            <a:br>
              <a:rPr lang="sk-SK" sz="3200" b="0" dirty="0" smtClean="0">
                <a:solidFill>
                  <a:srgbClr val="E06666"/>
                </a:solidFill>
                <a:latin typeface="Cambria"/>
                <a:ea typeface="Cambria"/>
                <a:cs typeface="Cambria"/>
                <a:sym typeface="Cambria"/>
              </a:rPr>
            </a:br>
            <a:r>
              <a:rPr lang="sk-SK" sz="3200" b="0" dirty="0" smtClean="0">
                <a:solidFill>
                  <a:srgbClr val="E06666"/>
                </a:solidFill>
                <a:latin typeface="Cambria"/>
                <a:ea typeface="Cambria"/>
                <a:cs typeface="Cambria"/>
                <a:sym typeface="Cambria"/>
              </a:rPr>
              <a:t>ROZHODOVANIE</a:t>
            </a:r>
            <a:endParaRPr lang="sk-SK" sz="3200" b="0" dirty="0">
              <a:latin typeface="Cambria"/>
              <a:ea typeface="Cambria"/>
              <a:cs typeface="Cambria"/>
              <a:sym typeface="Cambria"/>
            </a:endParaRPr>
          </a:p>
        </p:txBody>
      </p:sp>
      <p:sp>
        <p:nvSpPr>
          <p:cNvPr id="6"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8" name="Google Shape;441;p31"/>
          <p:cNvPicPr preferRelativeResize="0"/>
          <p:nvPr/>
        </p:nvPicPr>
        <p:blipFill>
          <a:blip r:embed="rId3">
            <a:alphaModFix/>
          </a:blip>
          <a:stretch>
            <a:fillRect/>
          </a:stretch>
        </p:blipFill>
        <p:spPr>
          <a:xfrm>
            <a:off x="7380895" y="4325687"/>
            <a:ext cx="1715527" cy="815400"/>
          </a:xfrm>
          <a:prstGeom prst="rect">
            <a:avLst/>
          </a:prstGeom>
          <a:noFill/>
          <a:ln>
            <a:noFill/>
          </a:ln>
        </p:spPr>
      </p:pic>
    </p:spTree>
    <p:extLst>
      <p:ext uri="{BB962C8B-B14F-4D97-AF65-F5344CB8AC3E}">
        <p14:creationId xmlns:p14="http://schemas.microsoft.com/office/powerpoint/2010/main" val="3140638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1700" y="445025"/>
            <a:ext cx="8520600" cy="572766"/>
          </a:xfrm>
        </p:spPr>
        <p:txBody>
          <a:bodyPr/>
          <a:lstStyle/>
          <a:p>
            <a:pPr lvl="2"/>
            <a:r>
              <a:rPr lang="sk-SK" dirty="0">
                <a:solidFill>
                  <a:srgbClr val="F24F4F"/>
                </a:solidFill>
                <a:latin typeface="Cambria" panose="02040503050406030204" pitchFamily="18" charset="0"/>
              </a:rPr>
              <a:t>Rámec pre pochopenie etického rozhodovania</a:t>
            </a:r>
            <a:endParaRPr lang="sk-SK" b="0" dirty="0">
              <a:solidFill>
                <a:srgbClr val="F24F4F"/>
              </a:solidFill>
              <a:latin typeface="Cambria" panose="02040503050406030204" pitchFamily="18"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408721367"/>
              </p:ext>
            </p:extLst>
          </p:nvPr>
        </p:nvGraphicFramePr>
        <p:xfrm>
          <a:off x="311150" y="2045779"/>
          <a:ext cx="8521700" cy="1394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7">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7">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8">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pPr lvl="1"/>
            <a:r>
              <a:rPr lang="sk-SK" dirty="0"/>
              <a:t>ČASŤ 5. ETICKÉ ASPEKTY ROZHODOVANIA</a:t>
            </a:r>
            <a:endParaRPr lang="sk-SK" sz="1600" dirty="0"/>
          </a:p>
        </p:txBody>
      </p:sp>
      <p:sp>
        <p:nvSpPr>
          <p:cNvPr id="3" name="TextBox 2"/>
          <p:cNvSpPr txBox="1"/>
          <p:nvPr/>
        </p:nvSpPr>
        <p:spPr>
          <a:xfrm>
            <a:off x="2732619" y="1393817"/>
            <a:ext cx="2993808" cy="461665"/>
          </a:xfrm>
          <a:prstGeom prst="rect">
            <a:avLst/>
          </a:prstGeom>
          <a:noFill/>
          <a:ln>
            <a:solidFill>
              <a:schemeClr val="accent1"/>
            </a:solidFill>
          </a:ln>
        </p:spPr>
        <p:txBody>
          <a:bodyPr wrap="square" rtlCol="0">
            <a:spAutoFit/>
          </a:bodyPr>
          <a:lstStyle/>
          <a:p>
            <a:pPr algn="ctr"/>
            <a:r>
              <a:rPr lang="sk-SK" sz="2400" dirty="0">
                <a:solidFill>
                  <a:schemeClr val="accent1">
                    <a:lumMod val="50000"/>
                  </a:schemeClr>
                </a:solidFill>
              </a:rPr>
              <a:t>Faktory jednotlivca</a:t>
            </a:r>
          </a:p>
        </p:txBody>
      </p:sp>
      <p:sp>
        <p:nvSpPr>
          <p:cNvPr id="10" name="TextBox 9"/>
          <p:cNvSpPr txBox="1"/>
          <p:nvPr/>
        </p:nvSpPr>
        <p:spPr>
          <a:xfrm>
            <a:off x="3033522" y="3659115"/>
            <a:ext cx="2392001" cy="461665"/>
          </a:xfrm>
          <a:prstGeom prst="rect">
            <a:avLst/>
          </a:prstGeom>
          <a:noFill/>
          <a:ln>
            <a:solidFill>
              <a:schemeClr val="accent1"/>
            </a:solidFill>
          </a:ln>
        </p:spPr>
        <p:txBody>
          <a:bodyPr wrap="none" rtlCol="0">
            <a:spAutoFit/>
          </a:bodyPr>
          <a:lstStyle/>
          <a:p>
            <a:r>
              <a:rPr lang="sk-SK" sz="2400" dirty="0">
                <a:solidFill>
                  <a:schemeClr val="accent1">
                    <a:lumMod val="50000"/>
                  </a:schemeClr>
                </a:solidFill>
              </a:rPr>
              <a:t>Situačné faktory</a:t>
            </a:r>
          </a:p>
        </p:txBody>
      </p:sp>
      <p:cxnSp>
        <p:nvCxnSpPr>
          <p:cNvPr id="11" name="Straight Connector 10"/>
          <p:cNvCxnSpPr>
            <a:cxnSpLocks/>
            <a:stCxn id="3" idx="2"/>
          </p:cNvCxnSpPr>
          <p:nvPr/>
        </p:nvCxnSpPr>
        <p:spPr>
          <a:xfrm flipH="1">
            <a:off x="2177963" y="1855482"/>
            <a:ext cx="2051560" cy="375243"/>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stCxn id="3" idx="2"/>
          </p:cNvCxnSpPr>
          <p:nvPr/>
        </p:nvCxnSpPr>
        <p:spPr>
          <a:xfrm flipH="1">
            <a:off x="4146247" y="1855482"/>
            <a:ext cx="83276" cy="421738"/>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cxnSpLocks/>
            <a:stCxn id="3" idx="2"/>
          </p:cNvCxnSpPr>
          <p:nvPr/>
        </p:nvCxnSpPr>
        <p:spPr>
          <a:xfrm>
            <a:off x="4229523" y="1855482"/>
            <a:ext cx="2008994" cy="390742"/>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a:stCxn id="3" idx="2"/>
          </p:cNvCxnSpPr>
          <p:nvPr/>
        </p:nvCxnSpPr>
        <p:spPr>
          <a:xfrm>
            <a:off x="4229523" y="1855482"/>
            <a:ext cx="4023773" cy="375243"/>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cxnSpLocks/>
            <a:stCxn id="10" idx="0"/>
          </p:cNvCxnSpPr>
          <p:nvPr/>
        </p:nvCxnSpPr>
        <p:spPr>
          <a:xfrm flipH="1" flipV="1">
            <a:off x="1191806" y="3305237"/>
            <a:ext cx="3037717" cy="353878"/>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0" idx="0"/>
          </p:cNvCxnSpPr>
          <p:nvPr/>
        </p:nvCxnSpPr>
        <p:spPr>
          <a:xfrm flipH="1" flipV="1">
            <a:off x="3392566" y="3274241"/>
            <a:ext cx="836957" cy="384874"/>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0" idx="0"/>
          </p:cNvCxnSpPr>
          <p:nvPr/>
        </p:nvCxnSpPr>
        <p:spPr>
          <a:xfrm flipV="1">
            <a:off x="4229523" y="3274241"/>
            <a:ext cx="1053836" cy="384874"/>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0"/>
          </p:cNvCxnSpPr>
          <p:nvPr/>
        </p:nvCxnSpPr>
        <p:spPr>
          <a:xfrm flipV="1">
            <a:off x="4229523" y="3305237"/>
            <a:ext cx="3022121" cy="353878"/>
          </a:xfrm>
          <a:prstGeom prst="line">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79685" y="932201"/>
            <a:ext cx="1977281" cy="1384995"/>
          </a:xfrm>
          <a:prstGeom prst="rect">
            <a:avLst/>
          </a:prstGeom>
          <a:noFill/>
        </p:spPr>
        <p:txBody>
          <a:bodyPr wrap="square" rtlCol="0">
            <a:spAutoFit/>
          </a:bodyPr>
          <a:lstStyle/>
          <a:p>
            <a:pPr>
              <a:lnSpc>
                <a:spcPct val="150000"/>
              </a:lnSpc>
            </a:pPr>
            <a:r>
              <a:rPr lang="sk-SK" dirty="0">
                <a:solidFill>
                  <a:schemeClr val="bg2"/>
                </a:solidFill>
              </a:rPr>
              <a:t>Vek a pohlavie</a:t>
            </a:r>
          </a:p>
          <a:p>
            <a:pPr>
              <a:lnSpc>
                <a:spcPct val="150000"/>
              </a:lnSpc>
            </a:pPr>
            <a:r>
              <a:rPr lang="sk-SK" dirty="0">
                <a:solidFill>
                  <a:schemeClr val="bg2"/>
                </a:solidFill>
              </a:rPr>
              <a:t>Národné a kultúrne charakteristiky</a:t>
            </a:r>
          </a:p>
          <a:p>
            <a:pPr>
              <a:lnSpc>
                <a:spcPct val="150000"/>
              </a:lnSpc>
            </a:pPr>
            <a:r>
              <a:rPr lang="sk-SK" dirty="0">
                <a:solidFill>
                  <a:schemeClr val="bg2"/>
                </a:solidFill>
              </a:rPr>
              <a:t>Morálna predstavivosť</a:t>
            </a:r>
          </a:p>
        </p:txBody>
      </p:sp>
      <p:sp>
        <p:nvSpPr>
          <p:cNvPr id="14" name="TextBox 13"/>
          <p:cNvSpPr txBox="1"/>
          <p:nvPr/>
        </p:nvSpPr>
        <p:spPr>
          <a:xfrm>
            <a:off x="7020186" y="830601"/>
            <a:ext cx="1903751" cy="1384995"/>
          </a:xfrm>
          <a:prstGeom prst="rect">
            <a:avLst/>
          </a:prstGeom>
          <a:noFill/>
        </p:spPr>
        <p:txBody>
          <a:bodyPr wrap="square" rtlCol="0">
            <a:spAutoFit/>
          </a:bodyPr>
          <a:lstStyle/>
          <a:p>
            <a:pPr algn="r">
              <a:lnSpc>
                <a:spcPct val="150000"/>
              </a:lnSpc>
            </a:pPr>
            <a:r>
              <a:rPr lang="sk-SK" dirty="0">
                <a:solidFill>
                  <a:schemeClr val="bg2"/>
                </a:solidFill>
              </a:rPr>
              <a:t>Vzdelanie a zamestnanie</a:t>
            </a:r>
          </a:p>
          <a:p>
            <a:pPr algn="r">
              <a:lnSpc>
                <a:spcPct val="150000"/>
              </a:lnSpc>
            </a:pPr>
            <a:r>
              <a:rPr lang="sk-SK" dirty="0">
                <a:solidFill>
                  <a:schemeClr val="bg2"/>
                </a:solidFill>
              </a:rPr>
              <a:t>Kognitívny</a:t>
            </a:r>
          </a:p>
          <a:p>
            <a:pPr algn="r">
              <a:lnSpc>
                <a:spcPct val="150000"/>
              </a:lnSpc>
            </a:pPr>
            <a:r>
              <a:rPr lang="sk-SK" dirty="0">
                <a:solidFill>
                  <a:schemeClr val="bg2"/>
                </a:solidFill>
              </a:rPr>
              <a:t>a morálny vývoj</a:t>
            </a:r>
          </a:p>
        </p:txBody>
      </p:sp>
      <p:sp>
        <p:nvSpPr>
          <p:cNvPr id="17" name="TextBox 16"/>
          <p:cNvSpPr txBox="1"/>
          <p:nvPr/>
        </p:nvSpPr>
        <p:spPr>
          <a:xfrm>
            <a:off x="6117965" y="953021"/>
            <a:ext cx="1497526" cy="1061829"/>
          </a:xfrm>
          <a:prstGeom prst="rect">
            <a:avLst/>
          </a:prstGeom>
          <a:noFill/>
        </p:spPr>
        <p:txBody>
          <a:bodyPr wrap="none" rtlCol="0">
            <a:spAutoFit/>
          </a:bodyPr>
          <a:lstStyle/>
          <a:p>
            <a:pPr>
              <a:lnSpc>
                <a:spcPct val="150000"/>
              </a:lnSpc>
            </a:pPr>
            <a:r>
              <a:rPr lang="sk-SK" dirty="0">
                <a:solidFill>
                  <a:schemeClr val="bg2"/>
                </a:solidFill>
              </a:rPr>
              <a:t>Ťažisko kontroly</a:t>
            </a:r>
          </a:p>
          <a:p>
            <a:pPr>
              <a:lnSpc>
                <a:spcPct val="150000"/>
              </a:lnSpc>
            </a:pPr>
            <a:r>
              <a:rPr lang="sk-SK" dirty="0">
                <a:solidFill>
                  <a:schemeClr val="bg2"/>
                </a:solidFill>
              </a:rPr>
              <a:t>Osobné hodnoty</a:t>
            </a:r>
          </a:p>
          <a:p>
            <a:pPr>
              <a:lnSpc>
                <a:spcPct val="150000"/>
              </a:lnSpc>
            </a:pPr>
            <a:r>
              <a:rPr lang="sk-SK" dirty="0">
                <a:solidFill>
                  <a:schemeClr val="bg2"/>
                </a:solidFill>
              </a:rPr>
              <a:t>Osobná integrita</a:t>
            </a:r>
          </a:p>
        </p:txBody>
      </p:sp>
      <p:sp>
        <p:nvSpPr>
          <p:cNvPr id="24" name="Rectangle 23"/>
          <p:cNvSpPr/>
          <p:nvPr/>
        </p:nvSpPr>
        <p:spPr>
          <a:xfrm>
            <a:off x="304947" y="3283023"/>
            <a:ext cx="1805302" cy="1384995"/>
          </a:xfrm>
          <a:prstGeom prst="rect">
            <a:avLst/>
          </a:prstGeom>
        </p:spPr>
        <p:txBody>
          <a:bodyPr wrap="none">
            <a:spAutoFit/>
          </a:bodyPr>
          <a:lstStyle/>
          <a:p>
            <a:pPr>
              <a:lnSpc>
                <a:spcPct val="150000"/>
              </a:lnSpc>
            </a:pPr>
            <a:r>
              <a:rPr lang="sk-SK" dirty="0">
                <a:solidFill>
                  <a:schemeClr val="bg2"/>
                </a:solidFill>
              </a:rPr>
              <a:t>Morálna intenzita</a:t>
            </a:r>
          </a:p>
          <a:p>
            <a:pPr>
              <a:lnSpc>
                <a:spcPct val="150000"/>
              </a:lnSpc>
            </a:pPr>
            <a:r>
              <a:rPr lang="sk-SK" dirty="0">
                <a:solidFill>
                  <a:schemeClr val="bg2"/>
                </a:solidFill>
              </a:rPr>
              <a:t>Morálne rámcovanie</a:t>
            </a:r>
          </a:p>
          <a:p>
            <a:pPr>
              <a:lnSpc>
                <a:spcPct val="150000"/>
              </a:lnSpc>
            </a:pPr>
            <a:r>
              <a:rPr lang="sk-SK" dirty="0">
                <a:solidFill>
                  <a:schemeClr val="bg2"/>
                </a:solidFill>
              </a:rPr>
              <a:t>Odmeny</a:t>
            </a:r>
          </a:p>
          <a:p>
            <a:pPr>
              <a:lnSpc>
                <a:spcPct val="150000"/>
              </a:lnSpc>
            </a:pPr>
            <a:r>
              <a:rPr lang="sk-SK" dirty="0">
                <a:solidFill>
                  <a:schemeClr val="bg2"/>
                </a:solidFill>
              </a:rPr>
              <a:t>Autorita</a:t>
            </a:r>
          </a:p>
        </p:txBody>
      </p:sp>
      <p:sp>
        <p:nvSpPr>
          <p:cNvPr id="30" name="Rectangle 29"/>
          <p:cNvSpPr/>
          <p:nvPr/>
        </p:nvSpPr>
        <p:spPr>
          <a:xfrm>
            <a:off x="7005138" y="3311443"/>
            <a:ext cx="1786066" cy="1384995"/>
          </a:xfrm>
          <a:prstGeom prst="rect">
            <a:avLst/>
          </a:prstGeom>
        </p:spPr>
        <p:txBody>
          <a:bodyPr wrap="none">
            <a:spAutoFit/>
          </a:bodyPr>
          <a:lstStyle/>
          <a:p>
            <a:pPr>
              <a:lnSpc>
                <a:spcPct val="150000"/>
              </a:lnSpc>
            </a:pPr>
            <a:r>
              <a:rPr lang="sk-SK" dirty="0">
                <a:solidFill>
                  <a:schemeClr val="bg2"/>
                </a:solidFill>
              </a:rPr>
              <a:t>Byrokracia</a:t>
            </a:r>
          </a:p>
          <a:p>
            <a:pPr>
              <a:lnSpc>
                <a:spcPct val="150000"/>
              </a:lnSpc>
            </a:pPr>
            <a:r>
              <a:rPr lang="sk-SK" dirty="0">
                <a:solidFill>
                  <a:schemeClr val="bg2"/>
                </a:solidFill>
              </a:rPr>
              <a:t>Pracovné úlohy</a:t>
            </a:r>
          </a:p>
          <a:p>
            <a:pPr>
              <a:lnSpc>
                <a:spcPct val="150000"/>
              </a:lnSpc>
            </a:pPr>
            <a:r>
              <a:rPr lang="sk-SK" dirty="0">
                <a:solidFill>
                  <a:schemeClr val="bg2"/>
                </a:solidFill>
              </a:rPr>
              <a:t>Organizačná kultúra</a:t>
            </a:r>
          </a:p>
          <a:p>
            <a:pPr>
              <a:lnSpc>
                <a:spcPct val="150000"/>
              </a:lnSpc>
            </a:pPr>
            <a:r>
              <a:rPr lang="sk-SK" dirty="0">
                <a:solidFill>
                  <a:schemeClr val="bg2"/>
                </a:solidFill>
              </a:rPr>
              <a:t>Národný kontext</a:t>
            </a:r>
          </a:p>
        </p:txBody>
      </p:sp>
    </p:spTree>
    <p:extLst>
      <p:ext uri="{BB962C8B-B14F-4D97-AF65-F5344CB8AC3E}">
        <p14:creationId xmlns:p14="http://schemas.microsoft.com/office/powerpoint/2010/main" val="9661127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3"/>
            <a:r>
              <a:rPr lang="sk-SK" dirty="0">
                <a:solidFill>
                  <a:srgbClr val="F24F4F"/>
                </a:solidFill>
                <a:latin typeface="Cambria" panose="02040503050406030204" pitchFamily="18" charset="0"/>
              </a:rPr>
              <a:t>Racionalizácia neetického správania</a:t>
            </a:r>
            <a:r>
              <a:rPr lang="en-US" dirty="0">
                <a:solidFill>
                  <a:srgbClr val="F24F4F"/>
                </a:solidFill>
                <a:latin typeface="Cambria" panose="02040503050406030204" pitchFamily="18" charset="0"/>
              </a:rPr>
              <a:t/>
            </a:r>
            <a:br>
              <a:rPr lang="en-US" dirty="0">
                <a:solidFill>
                  <a:srgbClr val="F24F4F"/>
                </a:solidFill>
                <a:latin typeface="Cambria" panose="02040503050406030204" pitchFamily="18" charset="0"/>
              </a:rPr>
            </a:br>
            <a:endParaRPr lang="es-ES" dirty="0">
              <a:solidFill>
                <a:srgbClr val="F24F4F"/>
              </a:solidFill>
              <a:latin typeface="Cambria" panose="02040503050406030204" pitchFamily="18" charset="0"/>
            </a:endParaRPr>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pPr lvl="1"/>
            <a:r>
              <a:rPr lang="sk-SK" dirty="0"/>
              <a:t>ČASŤ 5. ETICKÉ ASPEKTY ROZHODOVANIA</a:t>
            </a:r>
            <a:endParaRPr lang="sk-SK" sz="1600" dirty="0"/>
          </a:p>
        </p:txBody>
      </p:sp>
      <p:graphicFrame>
        <p:nvGraphicFramePr>
          <p:cNvPr id="9" name="Content Placeholder 7"/>
          <p:cNvGraphicFramePr>
            <a:graphicFrameLocks/>
          </p:cNvGraphicFramePr>
          <p:nvPr>
            <p:extLst>
              <p:ext uri="{D42A27DB-BD31-4B8C-83A1-F6EECF244321}">
                <p14:modId xmlns:p14="http://schemas.microsoft.com/office/powerpoint/2010/main" val="648914689"/>
              </p:ext>
            </p:extLst>
          </p:nvPr>
        </p:nvGraphicFramePr>
        <p:xfrm>
          <a:off x="326141" y="1017615"/>
          <a:ext cx="8682949" cy="3479800"/>
        </p:xfrm>
        <a:graphic>
          <a:graphicData uri="http://schemas.openxmlformats.org/drawingml/2006/table">
            <a:tbl>
              <a:tblPr firstRow="1" bandRow="1">
                <a:tableStyleId>{5C22544A-7EE6-4342-B048-85BDC9FD1C3A}</a:tableStyleId>
              </a:tblPr>
              <a:tblGrid>
                <a:gridCol w="1225618">
                  <a:extLst>
                    <a:ext uri="{9D8B030D-6E8A-4147-A177-3AD203B41FA5}">
                      <a16:colId xmlns:a16="http://schemas.microsoft.com/office/drawing/2014/main" val="20000"/>
                    </a:ext>
                  </a:extLst>
                </a:gridCol>
                <a:gridCol w="3799730">
                  <a:extLst>
                    <a:ext uri="{9D8B030D-6E8A-4147-A177-3AD203B41FA5}">
                      <a16:colId xmlns:a16="http://schemas.microsoft.com/office/drawing/2014/main" val="20001"/>
                    </a:ext>
                  </a:extLst>
                </a:gridCol>
                <a:gridCol w="3657601">
                  <a:extLst>
                    <a:ext uri="{9D8B030D-6E8A-4147-A177-3AD203B41FA5}">
                      <a16:colId xmlns:a16="http://schemas.microsoft.com/office/drawing/2014/main" val="20002"/>
                    </a:ext>
                  </a:extLst>
                </a:gridCol>
              </a:tblGrid>
              <a:tr h="370840">
                <a:tc>
                  <a:txBody>
                    <a:bodyPr/>
                    <a:lstStyle/>
                    <a:p>
                      <a:r>
                        <a:rPr lang="sk-SK" noProof="0"/>
                        <a:t>Stratégia</a:t>
                      </a:r>
                    </a:p>
                  </a:txBody>
                  <a:tcPr/>
                </a:tc>
                <a:tc>
                  <a:txBody>
                    <a:bodyPr/>
                    <a:lstStyle/>
                    <a:p>
                      <a:r>
                        <a:rPr lang="sk-SK" noProof="0"/>
                        <a:t>Popis</a:t>
                      </a:r>
                    </a:p>
                  </a:txBody>
                  <a:tcPr/>
                </a:tc>
                <a:tc>
                  <a:txBody>
                    <a:bodyPr/>
                    <a:lstStyle/>
                    <a:p>
                      <a:r>
                        <a:rPr lang="sk-SK" noProof="0"/>
                        <a:t>Príklady</a:t>
                      </a:r>
                    </a:p>
                  </a:txBody>
                  <a:tcPr/>
                </a:tc>
                <a:extLst>
                  <a:ext uri="{0D108BD9-81ED-4DB2-BD59-A6C34878D82A}">
                    <a16:rowId xmlns:a16="http://schemas.microsoft.com/office/drawing/2014/main" val="10000"/>
                  </a:ext>
                </a:extLst>
              </a:tr>
              <a:tr h="370840">
                <a:tc>
                  <a:txBody>
                    <a:bodyPr/>
                    <a:lstStyle/>
                    <a:p>
                      <a:r>
                        <a:rPr lang="sk-SK" sz="1200" noProof="0" dirty="0">
                          <a:solidFill>
                            <a:schemeClr val="bg2"/>
                          </a:solidFill>
                        </a:rPr>
                        <a:t>Popieranie zodpovednosti</a:t>
                      </a:r>
                    </a:p>
                  </a:txBody>
                  <a:tcPr/>
                </a:tc>
                <a:tc>
                  <a:txBody>
                    <a:bodyPr/>
                    <a:lstStyle/>
                    <a:p>
                      <a:r>
                        <a:rPr lang="sk-SK" sz="1200" noProof="0" dirty="0">
                          <a:solidFill>
                            <a:schemeClr val="bg2"/>
                          </a:solidFill>
                        </a:rPr>
                        <a:t>Subjekty, ktoré sa skazene alebo korupčne správajú, to vnímajú tak, že vlastne nemajú na výber</a:t>
                      </a:r>
                    </a:p>
                  </a:txBody>
                  <a:tcPr/>
                </a:tc>
                <a:tc>
                  <a:txBody>
                    <a:bodyPr/>
                    <a:lstStyle/>
                    <a:p>
                      <a:r>
                        <a:rPr lang="sk-SK" sz="1200" noProof="0" dirty="0">
                          <a:solidFill>
                            <a:schemeClr val="bg2"/>
                          </a:solidFill>
                        </a:rPr>
                        <a:t>"Čo môžem ja </a:t>
                      </a:r>
                      <a:r>
                        <a:rPr lang="sk-SK" sz="1200" noProof="0">
                          <a:solidFill>
                            <a:schemeClr val="bg2"/>
                          </a:solidFill>
                        </a:rPr>
                        <a:t>urobiť?“</a:t>
                      </a:r>
                      <a:r>
                        <a:rPr lang="en-US" sz="1200" noProof="0">
                          <a:solidFill>
                            <a:schemeClr val="bg2"/>
                          </a:solidFill>
                        </a:rPr>
                        <a:t>;</a:t>
                      </a:r>
                      <a:r>
                        <a:rPr lang="sk-SK" sz="1200" noProof="0">
                          <a:solidFill>
                            <a:schemeClr val="bg2"/>
                          </a:solidFill>
                        </a:rPr>
                        <a:t> "</a:t>
                      </a:r>
                      <a:r>
                        <a:rPr lang="sk-SK" sz="1200" noProof="0" dirty="0">
                          <a:solidFill>
                            <a:schemeClr val="bg2"/>
                          </a:solidFill>
                        </a:rPr>
                        <a:t>Nie je mojou záležitosťou, čo spoločnosť robí pri podplácaní v zahraničí".</a:t>
                      </a:r>
                    </a:p>
                  </a:txBody>
                  <a:tcPr/>
                </a:tc>
                <a:extLst>
                  <a:ext uri="{0D108BD9-81ED-4DB2-BD59-A6C34878D82A}">
                    <a16:rowId xmlns:a16="http://schemas.microsoft.com/office/drawing/2014/main" val="10001"/>
                  </a:ext>
                </a:extLst>
              </a:tr>
              <a:tr h="370840">
                <a:tc>
                  <a:txBody>
                    <a:bodyPr/>
                    <a:lstStyle/>
                    <a:p>
                      <a:r>
                        <a:rPr lang="sk-SK" sz="1200" noProof="0" dirty="0">
                          <a:solidFill>
                            <a:schemeClr val="bg2"/>
                          </a:solidFill>
                        </a:rPr>
                        <a:t>Popieranie zranenia</a:t>
                      </a:r>
                    </a:p>
                  </a:txBody>
                  <a:tcPr/>
                </a:tc>
                <a:tc>
                  <a:txBody>
                    <a:bodyPr/>
                    <a:lstStyle/>
                    <a:p>
                      <a:r>
                        <a:rPr lang="sk-SK" sz="1200" noProof="0" dirty="0">
                          <a:solidFill>
                            <a:schemeClr val="bg2"/>
                          </a:solidFill>
                        </a:rPr>
                        <a:t>Jednotlivci sú presvedčení, že ich konaním nikomu neubližujú</a:t>
                      </a:r>
                    </a:p>
                  </a:txBody>
                  <a:tcPr/>
                </a:tc>
                <a:tc>
                  <a:txBody>
                    <a:bodyPr/>
                    <a:lstStyle/>
                    <a:p>
                      <a:r>
                        <a:rPr lang="sk-SK" sz="1200" noProof="0" dirty="0">
                          <a:solidFill>
                            <a:schemeClr val="bg2"/>
                          </a:solidFill>
                        </a:rPr>
                        <a:t>"Nikto nebol v skutočnosti poškodený"</a:t>
                      </a:r>
                    </a:p>
                    <a:p>
                      <a:r>
                        <a:rPr lang="sk-SK" sz="1200" noProof="0" dirty="0">
                          <a:solidFill>
                            <a:schemeClr val="bg2"/>
                          </a:solidFill>
                        </a:rPr>
                        <a:t>"Mohlo to byť ešte horšie"</a:t>
                      </a:r>
                    </a:p>
                  </a:txBody>
                  <a:tcPr/>
                </a:tc>
                <a:extLst>
                  <a:ext uri="{0D108BD9-81ED-4DB2-BD59-A6C34878D82A}">
                    <a16:rowId xmlns:a16="http://schemas.microsoft.com/office/drawing/2014/main" val="10002"/>
                  </a:ext>
                </a:extLst>
              </a:tr>
              <a:tr h="370840">
                <a:tc>
                  <a:txBody>
                    <a:bodyPr/>
                    <a:lstStyle/>
                    <a:p>
                      <a:r>
                        <a:rPr lang="sk-SK" sz="1200" noProof="0" dirty="0">
                          <a:solidFill>
                            <a:schemeClr val="bg2"/>
                          </a:solidFill>
                        </a:rPr>
                        <a:t>Popieranie obete</a:t>
                      </a:r>
                    </a:p>
                  </a:txBody>
                  <a:tcPr/>
                </a:tc>
                <a:tc>
                  <a:txBody>
                    <a:bodyPr/>
                    <a:lstStyle/>
                    <a:p>
                      <a:r>
                        <a:rPr lang="sk-SK" sz="1200" noProof="0" dirty="0">
                          <a:solidFill>
                            <a:schemeClr val="bg2"/>
                          </a:solidFill>
                        </a:rPr>
                        <a:t>Popieranie akejkoľvek viny tvrdením, že podvedená protistrana si zaslúži všetko, čo sa jej stalo</a:t>
                      </a:r>
                    </a:p>
                  </a:txBody>
                  <a:tcPr/>
                </a:tc>
                <a:tc>
                  <a:txBody>
                    <a:bodyPr/>
                    <a:lstStyle/>
                    <a:p>
                      <a:r>
                        <a:rPr lang="sk-SK" sz="1200" noProof="0" dirty="0">
                          <a:solidFill>
                            <a:schemeClr val="bg2"/>
                          </a:solidFill>
                        </a:rPr>
                        <a:t>"Zaslúžili si to"</a:t>
                      </a:r>
                    </a:p>
                    <a:p>
                      <a:r>
                        <a:rPr lang="sk-SK" sz="1200" noProof="0" dirty="0">
                          <a:solidFill>
                            <a:schemeClr val="bg2"/>
                          </a:solidFill>
                        </a:rPr>
                        <a:t>"Rozhodli sa zúčastniť"</a:t>
                      </a:r>
                    </a:p>
                  </a:txBody>
                  <a:tcPr/>
                </a:tc>
                <a:extLst>
                  <a:ext uri="{0D108BD9-81ED-4DB2-BD59-A6C34878D82A}">
                    <a16:rowId xmlns:a16="http://schemas.microsoft.com/office/drawing/2014/main" val="10003"/>
                  </a:ext>
                </a:extLst>
              </a:tr>
              <a:tr h="370840">
                <a:tc>
                  <a:txBody>
                    <a:bodyPr/>
                    <a:lstStyle/>
                    <a:p>
                      <a:r>
                        <a:rPr lang="sk-SK" sz="1200" noProof="0" dirty="0">
                          <a:solidFill>
                            <a:schemeClr val="bg2"/>
                          </a:solidFill>
                        </a:rPr>
                        <a:t>Sociálna váženie</a:t>
                      </a:r>
                    </a:p>
                  </a:txBody>
                  <a:tcPr/>
                </a:tc>
                <a:tc>
                  <a:txBody>
                    <a:bodyPr/>
                    <a:lstStyle/>
                    <a:p>
                      <a:pPr marL="342900" indent="-342900">
                        <a:buAutoNum type="arabicPeriod"/>
                      </a:pPr>
                      <a:r>
                        <a:rPr lang="sk-SK" sz="1200" noProof="0" dirty="0">
                          <a:solidFill>
                            <a:schemeClr val="bg2"/>
                          </a:solidFill>
                        </a:rPr>
                        <a:t>Odsúdiť sudcu</a:t>
                      </a:r>
                    </a:p>
                    <a:p>
                      <a:pPr marL="342900" indent="-342900">
                        <a:buAutoNum type="arabicPeriod"/>
                      </a:pPr>
                      <a:r>
                        <a:rPr lang="sk-SK" sz="1200" noProof="0" dirty="0">
                          <a:solidFill>
                            <a:schemeClr val="bg2"/>
                          </a:solidFill>
                        </a:rPr>
                        <a:t>Selektívne sociálne porovnávanie</a:t>
                      </a:r>
                    </a:p>
                  </a:txBody>
                  <a:tcPr/>
                </a:tc>
                <a:tc>
                  <a:txBody>
                    <a:bodyPr/>
                    <a:lstStyle/>
                    <a:p>
                      <a:r>
                        <a:rPr lang="sk-SK" sz="1200" noProof="0" dirty="0">
                          <a:solidFill>
                            <a:schemeClr val="bg2"/>
                          </a:solidFill>
                        </a:rPr>
                        <a:t>"Nemáte právo nás kritizovať"</a:t>
                      </a:r>
                    </a:p>
                    <a:p>
                      <a:r>
                        <a:rPr lang="sk-SK" sz="1200" noProof="0" dirty="0">
                          <a:solidFill>
                            <a:schemeClr val="bg2"/>
                          </a:solidFill>
                        </a:rPr>
                        <a:t>"Iní sú ešte horší ako my"</a:t>
                      </a:r>
                    </a:p>
                  </a:txBody>
                  <a:tcPr/>
                </a:tc>
                <a:extLst>
                  <a:ext uri="{0D108BD9-81ED-4DB2-BD59-A6C34878D82A}">
                    <a16:rowId xmlns:a16="http://schemas.microsoft.com/office/drawing/2014/main" val="10004"/>
                  </a:ext>
                </a:extLst>
              </a:tr>
              <a:tr h="370840">
                <a:tc>
                  <a:txBody>
                    <a:bodyPr/>
                    <a:lstStyle/>
                    <a:p>
                      <a:r>
                        <a:rPr lang="sk-SK" sz="1200" noProof="0" dirty="0">
                          <a:solidFill>
                            <a:schemeClr val="bg2"/>
                          </a:solidFill>
                        </a:rPr>
                        <a:t>Odvolávanie sa na vyššiu lojalitu</a:t>
                      </a:r>
                    </a:p>
                  </a:txBody>
                  <a:tcPr/>
                </a:tc>
                <a:tc>
                  <a:txBody>
                    <a:bodyPr/>
                    <a:lstStyle/>
                    <a:p>
                      <a:r>
                        <a:rPr lang="sk-SK" sz="1200" noProof="0" dirty="0">
                          <a:solidFill>
                            <a:schemeClr val="bg2"/>
                          </a:solidFill>
                        </a:rPr>
                        <a:t>Jednotlivci tvrdia, že ich porušenie noriem je v dôsledku pokusu o realizáciu hodnoty vyššej úrovne</a:t>
                      </a:r>
                    </a:p>
                  </a:txBody>
                  <a:tcPr/>
                </a:tc>
                <a:tc>
                  <a:txBody>
                    <a:bodyPr/>
                    <a:lstStyle/>
                    <a:p>
                      <a:r>
                        <a:rPr lang="sk-SK" sz="1200" noProof="0" dirty="0">
                          <a:solidFill>
                            <a:schemeClr val="bg2"/>
                          </a:solidFill>
                        </a:rPr>
                        <a:t>"Riešili sme dôležitejšiu vec"</a:t>
                      </a:r>
                    </a:p>
                    <a:p>
                      <a:r>
                        <a:rPr lang="sk-SK" sz="1200" noProof="0" dirty="0">
                          <a:solidFill>
                            <a:schemeClr val="bg2"/>
                          </a:solidFill>
                        </a:rPr>
                        <a:t>"Neohlásil by som to kvôli svojej lojalite ku šéfovi"</a:t>
                      </a:r>
                    </a:p>
                  </a:txBody>
                  <a:tcPr/>
                </a:tc>
                <a:extLst>
                  <a:ext uri="{0D108BD9-81ED-4DB2-BD59-A6C34878D82A}">
                    <a16:rowId xmlns:a16="http://schemas.microsoft.com/office/drawing/2014/main" val="10005"/>
                  </a:ext>
                </a:extLst>
              </a:tr>
              <a:tr h="370840">
                <a:tc>
                  <a:txBody>
                    <a:bodyPr/>
                    <a:lstStyle/>
                    <a:p>
                      <a:r>
                        <a:rPr lang="sk-SK" sz="1200" noProof="0" dirty="0">
                          <a:solidFill>
                            <a:schemeClr val="bg2"/>
                          </a:solidFill>
                        </a:rPr>
                        <a:t>Metafora knihy</a:t>
                      </a:r>
                    </a:p>
                  </a:txBody>
                  <a:tcPr/>
                </a:tc>
                <a:tc>
                  <a:txBody>
                    <a:bodyPr/>
                    <a:lstStyle/>
                    <a:p>
                      <a:r>
                        <a:rPr lang="sk-SK" sz="1200" noProof="0" dirty="0">
                          <a:solidFill>
                            <a:schemeClr val="bg2"/>
                          </a:solidFill>
                        </a:rPr>
                        <a:t>Jednotlivci tvrdia, že majú právo oddávať sa svojmu deviantnému správaniu z dôvodu svojich nahromadených zásluh (čas, úsilie) vo svojej práci</a:t>
                      </a:r>
                    </a:p>
                  </a:txBody>
                  <a:tcPr/>
                </a:tc>
                <a:tc>
                  <a:txBody>
                    <a:bodyPr/>
                    <a:lstStyle/>
                    <a:p>
                      <a:r>
                        <a:rPr lang="sk-SK" sz="1200" noProof="0" dirty="0">
                          <a:solidFill>
                            <a:schemeClr val="bg2"/>
                          </a:solidFill>
                        </a:rPr>
                        <a:t>"Je pre mňa v poriadku používať v práci internet na súkromné účely. Nakoniec, pracujem tu aj nadčas."</a:t>
                      </a:r>
                    </a:p>
                  </a:txBody>
                  <a:tcPr/>
                </a:tc>
                <a:extLst>
                  <a:ext uri="{0D108BD9-81ED-4DB2-BD59-A6C34878D82A}">
                    <a16:rowId xmlns:a16="http://schemas.microsoft.com/office/drawing/2014/main" val="10006"/>
                  </a:ext>
                </a:extLst>
              </a:tr>
            </a:tbl>
          </a:graphicData>
        </a:graphic>
      </p:graphicFrame>
      <p:sp>
        <p:nvSpPr>
          <p:cNvPr id="10" name="Rectangle 9"/>
          <p:cNvSpPr/>
          <p:nvPr/>
        </p:nvSpPr>
        <p:spPr>
          <a:xfrm>
            <a:off x="7056236" y="4216682"/>
            <a:ext cx="1935145" cy="307777"/>
          </a:xfrm>
          <a:prstGeom prst="rect">
            <a:avLst/>
          </a:prstGeom>
        </p:spPr>
        <p:txBody>
          <a:bodyPr wrap="none">
            <a:spAutoFit/>
          </a:bodyPr>
          <a:lstStyle/>
          <a:p>
            <a:r>
              <a:rPr lang="en-US" dirty="0">
                <a:solidFill>
                  <a:schemeClr val="bg2"/>
                </a:solidFill>
              </a:rPr>
              <a:t>Crane &amp;</a:t>
            </a:r>
            <a:r>
              <a:rPr lang="sk-SK" dirty="0">
                <a:solidFill>
                  <a:schemeClr val="bg2"/>
                </a:solidFill>
              </a:rPr>
              <a:t> </a:t>
            </a:r>
            <a:r>
              <a:rPr lang="en-US" dirty="0">
                <a:solidFill>
                  <a:schemeClr val="bg2"/>
                </a:solidFill>
              </a:rPr>
              <a:t>Matten, 2010</a:t>
            </a:r>
          </a:p>
        </p:txBody>
      </p:sp>
    </p:spTree>
    <p:extLst>
      <p:ext uri="{BB962C8B-B14F-4D97-AF65-F5344CB8AC3E}">
        <p14:creationId xmlns:p14="http://schemas.microsoft.com/office/powerpoint/2010/main" val="20819910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59"/>
        <p:cNvGrpSpPr/>
        <p:nvPr/>
      </p:nvGrpSpPr>
      <p:grpSpPr>
        <a:xfrm>
          <a:off x="0" y="0"/>
          <a:ext cx="0" cy="0"/>
          <a:chOff x="0" y="0"/>
          <a:chExt cx="0" cy="0"/>
        </a:xfrm>
      </p:grpSpPr>
      <p:sp>
        <p:nvSpPr>
          <p:cNvPr id="460" name="Google Shape;460;p33"/>
          <p:cNvSpPr txBox="1">
            <a:spLocks noGrp="1"/>
          </p:cNvSpPr>
          <p:nvPr>
            <p:ph type="title"/>
          </p:nvPr>
        </p:nvSpPr>
        <p:spPr>
          <a:xfrm>
            <a:off x="1002900" y="1219525"/>
            <a:ext cx="7138200" cy="1352225"/>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sk-SK" sz="6000" dirty="0">
                <a:solidFill>
                  <a:srgbClr val="E06666"/>
                </a:solidFill>
                <a:latin typeface="Cambria"/>
                <a:ea typeface="Cambria"/>
                <a:cs typeface="Cambria"/>
                <a:sym typeface="Cambria"/>
              </a:rPr>
              <a:t>ĎAKUJEME</a:t>
            </a:r>
            <a:r>
              <a:rPr lang="es" sz="6000" dirty="0">
                <a:solidFill>
                  <a:srgbClr val="E06666"/>
                </a:solidFill>
                <a:latin typeface="Cambria"/>
                <a:ea typeface="Cambria"/>
                <a:cs typeface="Cambria"/>
                <a:sym typeface="Cambria"/>
              </a:rPr>
              <a:t>!</a:t>
            </a:r>
            <a:endParaRPr sz="6000" b="0" dirty="0">
              <a:latin typeface="Cambria"/>
              <a:ea typeface="Cambria"/>
              <a:cs typeface="Cambria"/>
              <a:sym typeface="Cambria"/>
            </a:endParaRPr>
          </a:p>
        </p:txBody>
      </p:sp>
      <p:sp>
        <p:nvSpPr>
          <p:cNvPr id="461" name="Google Shape;461;p33"/>
          <p:cNvSpPr/>
          <p:nvPr/>
        </p:nvSpPr>
        <p:spPr>
          <a:xfrm rot="10800000" flipH="1">
            <a:off x="-31700" y="2916425"/>
            <a:ext cx="9207378" cy="2234250"/>
          </a:xfrm>
          <a:prstGeom prst="flowChartDocument">
            <a:avLst/>
          </a:prstGeom>
          <a:solidFill>
            <a:srgbClr val="E06666"/>
          </a:solidFill>
          <a:ln w="9525" cap="flat" cmpd="sng">
            <a:solidFill>
              <a:srgbClr val="EA99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4" name="Google Shape;441;p31"/>
          <p:cNvPicPr preferRelativeResize="0"/>
          <p:nvPr/>
        </p:nvPicPr>
        <p:blipFill>
          <a:blip r:embed="rId3">
            <a:alphaModFix/>
          </a:blip>
          <a:stretch>
            <a:fillRect/>
          </a:stretch>
        </p:blipFill>
        <p:spPr>
          <a:xfrm>
            <a:off x="5208950" y="18568"/>
            <a:ext cx="1715527" cy="815400"/>
          </a:xfrm>
          <a:prstGeom prst="rect">
            <a:avLst/>
          </a:prstGeom>
          <a:noFill/>
          <a:ln>
            <a:noFill/>
          </a:ln>
        </p:spPr>
      </p:pic>
      <p:pic>
        <p:nvPicPr>
          <p:cNvPr id="5" name="Google Shape;442;p31"/>
          <p:cNvPicPr preferRelativeResize="0"/>
          <p:nvPr/>
        </p:nvPicPr>
        <p:blipFill>
          <a:blip r:embed="rId4">
            <a:alphaModFix/>
          </a:blip>
          <a:stretch>
            <a:fillRect/>
          </a:stretch>
        </p:blipFill>
        <p:spPr>
          <a:xfrm>
            <a:off x="7065975" y="151705"/>
            <a:ext cx="1913926" cy="416680"/>
          </a:xfrm>
          <a:prstGeom prst="rect">
            <a:avLst/>
          </a:prstGeom>
          <a:noFill/>
          <a:ln>
            <a:noFill/>
          </a:ln>
        </p:spPr>
      </p:pic>
    </p:spTree>
    <p:extLst>
      <p:ext uri="{BB962C8B-B14F-4D97-AF65-F5344CB8AC3E}">
        <p14:creationId xmlns:p14="http://schemas.microsoft.com/office/powerpoint/2010/main" val="531338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2900" y="1018675"/>
            <a:ext cx="7138200" cy="783748"/>
          </a:xfrm>
        </p:spPr>
        <p:txBody>
          <a:bodyPr/>
          <a:lstStyle/>
          <a:p>
            <a:r>
              <a:rPr lang="sk-SK" b="0" dirty="0">
                <a:solidFill>
                  <a:srgbClr val="F24F4F"/>
                </a:solidFill>
                <a:latin typeface="Cambria" panose="02040503050406030204" pitchFamily="18" charset="0"/>
              </a:rPr>
              <a:t>ČASŤ 1. ZÁKLADY ROZHODOVANIA</a:t>
            </a:r>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Tree>
    <p:extLst>
      <p:ext uri="{BB962C8B-B14F-4D97-AF65-F5344CB8AC3E}">
        <p14:creationId xmlns:p14="http://schemas.microsoft.com/office/powerpoint/2010/main" val="2108146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sk-SK" dirty="0">
                <a:solidFill>
                  <a:srgbClr val="F24F4F"/>
                </a:solidFill>
                <a:latin typeface="Cambria" panose="02040503050406030204" pitchFamily="18" charset="0"/>
              </a:rPr>
              <a:t>Úvod do rozhodovania</a:t>
            </a:r>
            <a:endParaRPr lang="sk-SK"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1027782"/>
            <a:ext cx="8520600" cy="3556114"/>
          </a:xfrm>
        </p:spPr>
        <p:txBody>
          <a:bodyPr/>
          <a:lstStyle/>
          <a:p>
            <a:pPr marL="114300" lvl="0" indent="0">
              <a:buNone/>
            </a:pPr>
            <a:r>
              <a:rPr lang="sk-SK" dirty="0">
                <a:solidFill>
                  <a:schemeClr val="bg2"/>
                </a:solidFill>
              </a:rPr>
              <a:t>Jednotlivci sa rozhodujú na všetkých úrovniach a vo všetkých oblastiach organizácií. V rámci rozhodovania si môžu vybrať z dvoch alebo viacerých alternatív. Rozhodnutia sa prijímajú v najlepšom záujme organizácie.</a:t>
            </a:r>
          </a:p>
          <a:p>
            <a:pPr marL="114300" lvl="0" indent="0">
              <a:buNone/>
            </a:pPr>
            <a:endParaRPr lang="sk-SK" dirty="0">
              <a:solidFill>
                <a:schemeClr val="bg2"/>
              </a:solidFill>
            </a:endParaRPr>
          </a:p>
          <a:p>
            <a:pPr marL="114300" lvl="0" indent="0">
              <a:buNone/>
            </a:pPr>
            <a:r>
              <a:rPr lang="sk-SK" dirty="0">
                <a:solidFill>
                  <a:schemeClr val="bg2"/>
                </a:solidFill>
              </a:rPr>
              <a:t>Každá organizácia musí v určitom bode urobiť rozhodnutia v rámci procesu manažmentu. V skutočnosti je schopnosť prijímať kritické rozhodnutia jednou z množstva vlastností, ktorú by mal mať každý manažér. </a:t>
            </a:r>
          </a:p>
          <a:p>
            <a:pPr marL="114300" lvl="0" indent="0">
              <a:buNone/>
            </a:pPr>
            <a:endParaRPr lang="sk-SK" dirty="0">
              <a:solidFill>
                <a:schemeClr val="bg2"/>
              </a:solidFill>
            </a:endParaRPr>
          </a:p>
          <a:p>
            <a:pPr marL="114300" lvl="0" indent="0">
              <a:buNone/>
            </a:pPr>
            <a:r>
              <a:rPr lang="sk-SK" dirty="0">
                <a:solidFill>
                  <a:schemeClr val="bg2"/>
                </a:solidFill>
              </a:rPr>
              <a:t>Rozhodovanie však nie je niečím, čo robia len manažéri. Všetci členovia organizácie robia rozhodnutia, ktoré ovplyvňujú tak ich prácu ako aj organizácie, pre ktoré pracujú.</a:t>
            </a:r>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sk-SK" dirty="0"/>
              <a:t>ČASŤ 1. ZÁKLADY ROZHODOVANIA</a:t>
            </a:r>
          </a:p>
        </p:txBody>
      </p:sp>
    </p:spTree>
    <p:extLst>
      <p:ext uri="{BB962C8B-B14F-4D97-AF65-F5344CB8AC3E}">
        <p14:creationId xmlns:p14="http://schemas.microsoft.com/office/powerpoint/2010/main" val="1630397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sk-SK" dirty="0">
                <a:solidFill>
                  <a:srgbClr val="F24F4F"/>
                </a:solidFill>
                <a:latin typeface="Cambria" panose="02040503050406030204" pitchFamily="18" charset="0"/>
              </a:rPr>
              <a:t>Čo znamená rozhodovať</a:t>
            </a:r>
            <a:endParaRPr lang="sk-SK"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marL="114300" lvl="0" indent="0">
              <a:lnSpc>
                <a:spcPct val="150000"/>
              </a:lnSpc>
              <a:buNone/>
            </a:pPr>
            <a:r>
              <a:rPr lang="pl-PL" b="1" dirty="0">
                <a:solidFill>
                  <a:schemeClr val="bg2"/>
                </a:solidFill>
              </a:rPr>
              <a:t>Rozhodovanie</a:t>
            </a:r>
            <a:r>
              <a:rPr lang="pl-PL" dirty="0">
                <a:solidFill>
                  <a:schemeClr val="bg2"/>
                </a:solidFill>
              </a:rPr>
              <a:t> – zahŕňa výber postupu z dvoch alebo viacerých alternatív s cieľom dospieť k riešeniu daného problému (Trewartha &amp; Newport, 1982).</a:t>
            </a:r>
          </a:p>
          <a:p>
            <a:pPr marL="114300" lvl="0" indent="0">
              <a:lnSpc>
                <a:spcPct val="150000"/>
              </a:lnSpc>
              <a:buNone/>
            </a:pPr>
            <a:endParaRPr lang="pl-PL" dirty="0">
              <a:solidFill>
                <a:schemeClr val="bg2"/>
              </a:solidFill>
            </a:endParaRPr>
          </a:p>
          <a:p>
            <a:pPr marL="114300" lvl="0" indent="0">
              <a:lnSpc>
                <a:spcPct val="150000"/>
              </a:lnSpc>
              <a:buNone/>
            </a:pPr>
            <a:r>
              <a:rPr lang="sk-SK" dirty="0">
                <a:solidFill>
                  <a:schemeClr val="bg2"/>
                </a:solidFill>
              </a:rPr>
              <a:t>Podľa </a:t>
            </a:r>
            <a:r>
              <a:rPr lang="sk-SK" dirty="0" err="1">
                <a:solidFill>
                  <a:schemeClr val="bg2"/>
                </a:solidFill>
              </a:rPr>
              <a:t>Chrisa</a:t>
            </a:r>
            <a:r>
              <a:rPr lang="sk-SK" dirty="0">
                <a:solidFill>
                  <a:schemeClr val="bg2"/>
                </a:solidFill>
              </a:rPr>
              <a:t> </a:t>
            </a:r>
            <a:r>
              <a:rPr lang="sk-SK" dirty="0" err="1">
                <a:solidFill>
                  <a:schemeClr val="bg2"/>
                </a:solidFill>
              </a:rPr>
              <a:t>Ogueriho</a:t>
            </a:r>
            <a:r>
              <a:rPr lang="sk-SK" dirty="0">
                <a:solidFill>
                  <a:schemeClr val="bg2"/>
                </a:solidFill>
              </a:rPr>
              <a:t> (2019) rozhodovanie znamená, že je potrebné zvážiť alternatívne možnosti a v tomto prípade chceme nielen identifikovať čo najviac týchto alternatív, ale zvoliť také, ktoré:</a:t>
            </a:r>
          </a:p>
          <a:p>
            <a:pPr lvl="0">
              <a:lnSpc>
                <a:spcPct val="150000"/>
              </a:lnSpc>
              <a:buAutoNum type="arabicParenBoth"/>
            </a:pPr>
            <a:r>
              <a:rPr lang="sk-SK" dirty="0">
                <a:solidFill>
                  <a:schemeClr val="bg2"/>
                </a:solidFill>
              </a:rPr>
              <a:t>majú najvyššiu pravdepodobnosť úspechu alebo účinnosti</a:t>
            </a:r>
          </a:p>
          <a:p>
            <a:pPr lvl="0">
              <a:lnSpc>
                <a:spcPct val="150000"/>
              </a:lnSpc>
              <a:buAutoNum type="arabicParenBoth"/>
            </a:pPr>
            <a:r>
              <a:rPr lang="sk-SK" dirty="0">
                <a:solidFill>
                  <a:schemeClr val="bg2"/>
                </a:solidFill>
              </a:rPr>
              <a:t>najlepšie sa hodia k našim cieľom, želaniam, životnému štýlu, hodnotám, atď.</a:t>
            </a:r>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sk-SK" dirty="0"/>
              <a:t>ČASŤ 1. ZÁKLADY ROZHODOVANIA</a:t>
            </a:r>
            <a:endParaRPr lang="es-ES" dirty="0"/>
          </a:p>
        </p:txBody>
      </p:sp>
    </p:spTree>
    <p:extLst>
      <p:ext uri="{BB962C8B-B14F-4D97-AF65-F5344CB8AC3E}">
        <p14:creationId xmlns:p14="http://schemas.microsoft.com/office/powerpoint/2010/main" val="2507085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2900" y="1018675"/>
            <a:ext cx="7138200" cy="783748"/>
          </a:xfrm>
        </p:spPr>
        <p:txBody>
          <a:bodyPr/>
          <a:lstStyle/>
          <a:p>
            <a:r>
              <a:rPr lang="sk-SK" b="0" dirty="0">
                <a:solidFill>
                  <a:srgbClr val="F24F4F"/>
                </a:solidFill>
                <a:latin typeface="Cambria" panose="02040503050406030204" pitchFamily="18" charset="0"/>
              </a:rPr>
              <a:t>ČASŤ 2. ŠTÝLY ROZHODOVANIA</a:t>
            </a:r>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Tree>
    <p:extLst>
      <p:ext uri="{BB962C8B-B14F-4D97-AF65-F5344CB8AC3E}">
        <p14:creationId xmlns:p14="http://schemas.microsoft.com/office/powerpoint/2010/main" val="4192858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72156" y="594740"/>
            <a:ext cx="8520600" cy="572700"/>
          </a:xfrm>
        </p:spPr>
        <p:txBody>
          <a:bodyPr/>
          <a:lstStyle/>
          <a:p>
            <a:r>
              <a:rPr lang="sk-SK" sz="2400" dirty="0">
                <a:solidFill>
                  <a:srgbClr val="F24F4F"/>
                </a:solidFill>
                <a:latin typeface="Cambria" panose="02040503050406030204" pitchFamily="18" charset="0"/>
              </a:rPr>
              <a:t>Štýly rozhodovania z hľadiska spôsobu spracovania informácií</a:t>
            </a:r>
            <a:endParaRPr lang="sk-SK" sz="2400"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03152" y="1152476"/>
            <a:ext cx="8589604" cy="3306170"/>
          </a:xfrm>
        </p:spPr>
        <p:txBody>
          <a:bodyPr/>
          <a:lstStyle/>
          <a:p>
            <a:pPr marL="114300" lvl="0" indent="0">
              <a:buNone/>
            </a:pPr>
            <a:r>
              <a:rPr lang="sk-SK" dirty="0">
                <a:solidFill>
                  <a:schemeClr val="bg2"/>
                </a:solidFill>
              </a:rPr>
              <a:t>Štýly rozhodovania sa líšia z hľadiska dvoch hlavných dimenzií. Prvou je spôsob uvažovania jednotlivca. Niektorí z nás spracúvajú informácie racionálne a logicky. Druhá dimenzia popisuje toleranciu jednotlivca k nejednoznačnosti. Opäť, niektorí majú nízku úroveň tolerancie ohľadne nejednoznačnosti, naopak niektorí môžu tolerovať vysoké úrovne nejednoznačnosti. Keď si zobrazíme tieto dve dimenzie, zobrazia sa nám štyri štýly rozhodovania:</a:t>
            </a:r>
          </a:p>
          <a:p>
            <a:r>
              <a:rPr lang="sk-SK" b="1" dirty="0">
                <a:solidFill>
                  <a:schemeClr val="bg2"/>
                </a:solidFill>
              </a:rPr>
              <a:t>direktívny</a:t>
            </a:r>
            <a:r>
              <a:rPr lang="sk-SK" dirty="0">
                <a:solidFill>
                  <a:schemeClr val="bg2"/>
                </a:solidFill>
              </a:rPr>
              <a:t>,</a:t>
            </a:r>
          </a:p>
          <a:p>
            <a:r>
              <a:rPr lang="sk-SK" b="1" dirty="0">
                <a:solidFill>
                  <a:schemeClr val="bg2"/>
                </a:solidFill>
              </a:rPr>
              <a:t>analytický</a:t>
            </a:r>
            <a:r>
              <a:rPr lang="sk-SK" dirty="0">
                <a:solidFill>
                  <a:schemeClr val="bg2"/>
                </a:solidFill>
              </a:rPr>
              <a:t>, </a:t>
            </a:r>
          </a:p>
          <a:p>
            <a:r>
              <a:rPr lang="sk-SK" b="1" dirty="0">
                <a:solidFill>
                  <a:schemeClr val="bg2"/>
                </a:solidFill>
              </a:rPr>
              <a:t>koncepčný</a:t>
            </a:r>
            <a:r>
              <a:rPr lang="sk-SK" dirty="0">
                <a:solidFill>
                  <a:schemeClr val="bg2"/>
                </a:solidFill>
              </a:rPr>
              <a:t>, </a:t>
            </a:r>
          </a:p>
          <a:p>
            <a:r>
              <a:rPr lang="sk-SK" b="1" dirty="0">
                <a:solidFill>
                  <a:schemeClr val="bg2"/>
                </a:solidFill>
              </a:rPr>
              <a:t>behaviorálny</a:t>
            </a:r>
            <a:r>
              <a:rPr lang="sk-SK" dirty="0">
                <a:solidFill>
                  <a:schemeClr val="bg2"/>
                </a:solidFill>
              </a:rPr>
              <a:t>.</a:t>
            </a:r>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sk-SK" dirty="0"/>
              <a:t>ČASŤ 2. ŠTÝLY ROZHODOVANIA</a:t>
            </a:r>
          </a:p>
        </p:txBody>
      </p:sp>
    </p:spTree>
    <p:extLst>
      <p:ext uri="{BB962C8B-B14F-4D97-AF65-F5344CB8AC3E}">
        <p14:creationId xmlns:p14="http://schemas.microsoft.com/office/powerpoint/2010/main" val="993921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1700" y="575683"/>
            <a:ext cx="8520600" cy="572700"/>
          </a:xfrm>
        </p:spPr>
        <p:txBody>
          <a:bodyPr/>
          <a:lstStyle/>
          <a:p>
            <a:r>
              <a:rPr lang="pl-PL" sz="2000" dirty="0">
                <a:solidFill>
                  <a:srgbClr val="F24F4F"/>
                </a:solidFill>
                <a:latin typeface="Cambria" panose="02040503050406030204" pitchFamily="18" charset="0"/>
              </a:rPr>
              <a:t>Štýly rozhodovania z hľadiska úrovne participácie</a:t>
            </a:r>
            <a:endParaRPr lang="en-US" sz="200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marL="114300" indent="0">
              <a:buNone/>
            </a:pPr>
            <a:r>
              <a:rPr lang="sk-SK" sz="1000" b="1" dirty="0"/>
              <a:t>Líder rozhodne sám a svoje rozhodnutie oznámi členom skupiny.</a:t>
            </a:r>
            <a:endParaRPr lang="sk-SK" sz="1000" dirty="0"/>
          </a:p>
          <a:p>
            <a:pPr marL="114300" indent="0">
              <a:buNone/>
            </a:pPr>
            <a:r>
              <a:rPr lang="sk-SK" sz="1000" dirty="0"/>
              <a:t>Tento rozhodovací štýl si vyžaduje minimum času a žiadne zapojenie ostatných. Používa sa najmä v mimoriadnych situáciách, keď je kritická okamžitá akcia. Vstupy od iných nie sú nápomocné, záleží na okamžitej zhode a následnej rýchlej akcii.</a:t>
            </a:r>
          </a:p>
          <a:p>
            <a:pPr marL="114300" indent="0">
              <a:buNone/>
            </a:pPr>
            <a:r>
              <a:rPr lang="sk-SK" sz="1000" dirty="0"/>
              <a:t> </a:t>
            </a:r>
          </a:p>
          <a:p>
            <a:pPr marL="114300" indent="0">
              <a:buNone/>
            </a:pPr>
            <a:r>
              <a:rPr lang="sk-SK" sz="1000" b="1" dirty="0"/>
              <a:t>Líder zhromaždí vstupy individuálne od členov skupiny a rozhodne sám.</a:t>
            </a:r>
            <a:endParaRPr lang="sk-SK" sz="1000" dirty="0"/>
          </a:p>
          <a:p>
            <a:pPr marL="114300" indent="0">
              <a:buNone/>
            </a:pPr>
            <a:r>
              <a:rPr lang="sk-SK" sz="1000" dirty="0"/>
              <a:t>Líder hľadá vstupy od ostatných, zvyčajne na pokrytie slepých miest a na prehĺbenie porozumenia o otázke, o ktorej sa má rozhodnúť. Kľúčoví ľudia zvyčajne disponujú dôležitými informáciami a nekonzultovať s nimi by nebolo rozumné.</a:t>
            </a:r>
          </a:p>
          <a:p>
            <a:pPr marL="114300" indent="0">
              <a:buNone/>
            </a:pPr>
            <a:r>
              <a:rPr lang="sk-SK" sz="1000" dirty="0"/>
              <a:t> </a:t>
            </a:r>
          </a:p>
          <a:p>
            <a:pPr marL="114300" indent="0">
              <a:buNone/>
            </a:pPr>
            <a:r>
              <a:rPr lang="sk-SK" sz="1000" b="1" dirty="0"/>
              <a:t>Líder zhromaždí vstupy od členov skupiny a rozhodne sám.</a:t>
            </a:r>
            <a:endParaRPr lang="sk-SK" sz="1000" dirty="0"/>
          </a:p>
          <a:p>
            <a:pPr marL="114300" indent="0">
              <a:buNone/>
            </a:pPr>
            <a:r>
              <a:rPr lang="sk-SK" sz="1000" dirty="0"/>
              <a:t>Líder zorganizuje skupinové stretnutie a vyžaduje si od ostatných vstupy; počúva názory v skupine, potom si tieto informácie zoberie a rozhodne sa.</a:t>
            </a:r>
          </a:p>
          <a:p>
            <a:pPr marL="114300" indent="0">
              <a:buNone/>
            </a:pPr>
            <a:r>
              <a:rPr lang="sk-SK" sz="1000" dirty="0"/>
              <a:t> </a:t>
            </a:r>
          </a:p>
          <a:p>
            <a:pPr marL="114300" indent="0">
              <a:buNone/>
            </a:pPr>
            <a:r>
              <a:rPr lang="sk-SK" sz="1000" b="1" dirty="0"/>
              <a:t>Skupinové rozhodovanie prostredníctvom dosiahnutia konsenzu.</a:t>
            </a:r>
            <a:endParaRPr lang="sk-SK" sz="1000" dirty="0"/>
          </a:p>
          <a:p>
            <a:pPr marL="114300" indent="0">
              <a:buNone/>
            </a:pPr>
            <a:r>
              <a:rPr lang="sk-SK" sz="1000" dirty="0"/>
              <a:t>Pri tomto rozhodovacom štýle je líder súčasťou skupiny a disponuje iba jedným hlasom. Skupina spracúva všetky dostupné informácie a hľadá kompromisné pozície, až pokiaľ nesúhlasí každý.  </a:t>
            </a:r>
          </a:p>
          <a:p>
            <a:pPr marL="114300" indent="0">
              <a:buNone/>
            </a:pPr>
            <a:endParaRPr lang="sk-SK" sz="1000" dirty="0"/>
          </a:p>
          <a:p>
            <a:pPr marL="114300" indent="0">
              <a:buNone/>
            </a:pPr>
            <a:r>
              <a:rPr lang="sk-SK" sz="1000" b="1" dirty="0"/>
              <a:t>Líder deleguje rozhodovanie spolu s kritériami / ohraničeniami na skupinu.</a:t>
            </a:r>
            <a:endParaRPr lang="sk-SK" sz="1000" dirty="0"/>
          </a:p>
          <a:p>
            <a:pPr marL="114300" indent="0">
              <a:buNone/>
            </a:pPr>
            <a:r>
              <a:rPr lang="sk-SK" sz="1000" dirty="0"/>
              <a:t>Líder plne deleguje rozhodnutie na skupinu a nie je súčasťou diskusií o rozhodnutí. Tento štýl si od lídra vyžaduje, aby bol pred skupinou veľmi jasný v tom, aké sú kritériá / ohraničenia, ktoré sa musia splniť, aby ich rozhodnutie mohlo posunúť vpred.</a:t>
            </a:r>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sk-SK" dirty="0"/>
              <a:t>ČASŤ 2. ŠTÝLY ROZHODOVANIA</a:t>
            </a:r>
          </a:p>
        </p:txBody>
      </p:sp>
    </p:spTree>
    <p:extLst>
      <p:ext uri="{BB962C8B-B14F-4D97-AF65-F5344CB8AC3E}">
        <p14:creationId xmlns:p14="http://schemas.microsoft.com/office/powerpoint/2010/main" val="822165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2900" y="1018675"/>
            <a:ext cx="7138200" cy="783748"/>
          </a:xfrm>
        </p:spPr>
        <p:txBody>
          <a:bodyPr/>
          <a:lstStyle/>
          <a:p>
            <a:r>
              <a:rPr lang="sk-SK" b="0" dirty="0">
                <a:solidFill>
                  <a:srgbClr val="F24F4F"/>
                </a:solidFill>
                <a:latin typeface="Cambria" panose="02040503050406030204" pitchFamily="18" charset="0"/>
              </a:rPr>
              <a:t>ČASŤ 3. ROZHODOVACÍ PROCES</a:t>
            </a:r>
          </a:p>
        </p:txBody>
      </p:sp>
      <p:sp>
        <p:nvSpPr>
          <p:cNvPr id="4" name="Cuadro de texto 2">
            <a:extLst>
              <a:ext uri="{FF2B5EF4-FFF2-40B4-BE49-F238E27FC236}">
                <a16:creationId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Tree>
    <p:extLst>
      <p:ext uri="{BB962C8B-B14F-4D97-AF65-F5344CB8AC3E}">
        <p14:creationId xmlns:p14="http://schemas.microsoft.com/office/powerpoint/2010/main" val="912190656"/>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688799560CF9A4FB727346E11C68FA5" ma:contentTypeVersion="13" ma:contentTypeDescription="Umožňuje vytvoriť nový dokument." ma:contentTypeScope="" ma:versionID="04bc9d7a7a3f1a746c564494af4de7fd">
  <xsd:schema xmlns:xsd="http://www.w3.org/2001/XMLSchema" xmlns:xs="http://www.w3.org/2001/XMLSchema" xmlns:p="http://schemas.microsoft.com/office/2006/metadata/properties" xmlns:ns3="e51435f5-7f9e-4e57-a46a-a0f4fc62bbb9" xmlns:ns4="63e426a6-db87-416b-b39a-d08581496ce9" targetNamespace="http://schemas.microsoft.com/office/2006/metadata/properties" ma:root="true" ma:fieldsID="ffef9b60d6d53a5cec768a1c52c44558" ns3:_="" ns4:_="">
    <xsd:import namespace="e51435f5-7f9e-4e57-a46a-a0f4fc62bbb9"/>
    <xsd:import namespace="63e426a6-db87-416b-b39a-d08581496ce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1435f5-7f9e-4e57-a46a-a0f4fc62bbb9" elementFormDefault="qualified">
    <xsd:import namespace="http://schemas.microsoft.com/office/2006/documentManagement/types"/>
    <xsd:import namespace="http://schemas.microsoft.com/office/infopath/2007/PartnerControls"/>
    <xsd:element name="SharedWithUsers" ma:index="8" nillable="true" ma:displayName="Zdieľa sa s"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Zdieľané s podrobnosťami" ma:description="" ma:internalName="SharedWithDetails" ma:readOnly="true">
      <xsd:simpleType>
        <xsd:restriction base="dms:Note">
          <xsd:maxLength value="255"/>
        </xsd:restriction>
      </xsd:simpleType>
    </xsd:element>
    <xsd:element name="SharingHintHash" ma:index="10" nillable="true" ma:displayName="Príkaz hash indikátora zdieľania"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e426a6-db87-416b-b39a-d08581496ce9"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1F1839-3F12-4B3E-8E8A-A69AE57C85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1435f5-7f9e-4e57-a46a-a0f4fc62bbb9"/>
    <ds:schemaRef ds:uri="63e426a6-db87-416b-b39a-d08581496c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6809276-625B-41D6-97CC-6024A7E9CFE4}">
  <ds:schemaRefs>
    <ds:schemaRef ds:uri="http://schemas.microsoft.com/office/2006/documentManagement/types"/>
    <ds:schemaRef ds:uri="http://purl.org/dc/dcmitype/"/>
    <ds:schemaRef ds:uri="e51435f5-7f9e-4e57-a46a-a0f4fc62bbb9"/>
    <ds:schemaRef ds:uri="http://schemas.microsoft.com/office/infopath/2007/PartnerControls"/>
    <ds:schemaRef ds:uri="http://www.w3.org/XML/1998/namespace"/>
    <ds:schemaRef ds:uri="http://purl.org/dc/elements/1.1/"/>
    <ds:schemaRef ds:uri="http://purl.org/dc/terms/"/>
    <ds:schemaRef ds:uri="http://schemas.microsoft.com/office/2006/metadata/properties"/>
    <ds:schemaRef ds:uri="63e426a6-db87-416b-b39a-d08581496ce9"/>
    <ds:schemaRef ds:uri="http://schemas.openxmlformats.org/package/2006/metadata/core-properties"/>
  </ds:schemaRefs>
</ds:datastoreItem>
</file>

<file path=customXml/itemProps3.xml><?xml version="1.0" encoding="utf-8"?>
<ds:datastoreItem xmlns:ds="http://schemas.openxmlformats.org/officeDocument/2006/customXml" ds:itemID="{45B3EAA6-4FE4-4B7C-8800-9FC1206544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6830</TotalTime>
  <Words>2568</Words>
  <Application>Microsoft Office PowerPoint</Application>
  <PresentationFormat>Prezentácia na obrazovke (16:9)</PresentationFormat>
  <Paragraphs>196</Paragraphs>
  <Slides>22</Slides>
  <Notes>4</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22</vt:i4>
      </vt:variant>
    </vt:vector>
  </HeadingPairs>
  <TitlesOfParts>
    <vt:vector size="30" baseType="lpstr">
      <vt:lpstr>Arial</vt:lpstr>
      <vt:lpstr>Cambria</vt:lpstr>
      <vt:lpstr>Century Gothic</vt:lpstr>
      <vt:lpstr>EB Garamond</vt:lpstr>
      <vt:lpstr>EB Garamond Medium</vt:lpstr>
      <vt:lpstr>Garamond</vt:lpstr>
      <vt:lpstr>Times New Roman</vt:lpstr>
      <vt:lpstr>Simple Light</vt:lpstr>
      <vt:lpstr> ARTKadémia “Akadémia umenia a remesiel”</vt:lpstr>
      <vt:lpstr>Modul 4.3. ROZHODOVANIE</vt:lpstr>
      <vt:lpstr>ČASŤ 1. ZÁKLADY ROZHODOVANIA</vt:lpstr>
      <vt:lpstr>Úvod do rozhodovania</vt:lpstr>
      <vt:lpstr>Čo znamená rozhodovať</vt:lpstr>
      <vt:lpstr>ČASŤ 2. ŠTÝLY ROZHODOVANIA</vt:lpstr>
      <vt:lpstr>Štýly rozhodovania z hľadiska spôsobu spracovania informácií</vt:lpstr>
      <vt:lpstr>Štýly rozhodovania z hľadiska úrovne participácie</vt:lpstr>
      <vt:lpstr>ČASŤ 3. ROZHODOVACÍ PROCES</vt:lpstr>
      <vt:lpstr>Rozhodovací proces – úvod</vt:lpstr>
      <vt:lpstr>Kroky rozhodovacieho procesu</vt:lpstr>
      <vt:lpstr>Osem krokov rozhodovacieho procesu</vt:lpstr>
      <vt:lpstr>ČASŤ 4. INDIVIDUÁNE &amp; SKUPINOVÉ ROZHODOVANIE</vt:lpstr>
      <vt:lpstr>Výhody skupinového rozhodovania</vt:lpstr>
      <vt:lpstr>Nevýhody skupinového rozhodovania</vt:lpstr>
      <vt:lpstr>Výhody individuálneho rozhodovania</vt:lpstr>
      <vt:lpstr>Nevýhody individuálneho rozhodovania</vt:lpstr>
      <vt:lpstr>ČASŤ 5. ETICKÉ ASPEKTY ROZHODOVANIA</vt:lpstr>
      <vt:lpstr>Etické uvažovanie a rozhodovanie </vt:lpstr>
      <vt:lpstr>Rámec pre pochopenie etického rozhodovania</vt:lpstr>
      <vt:lpstr>Racionalizácia neetického správania </vt:lpstr>
      <vt:lpstr>ĎAKUJEME!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ARTCademy “Arts and Crafts Academy”</dc:title>
  <dc:creator>Usuario</dc:creator>
  <cp:lastModifiedBy>Gal Peter</cp:lastModifiedBy>
  <cp:revision>135</cp:revision>
  <dcterms:modified xsi:type="dcterms:W3CDTF">2020-02-17T13:23:38Z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0x0101003688799560CF9A4FB727346E11C68FA5</vt:lpwstr>
  </property>
</Properties>
</file>