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9"/>
  </p:notesMasterIdLst>
  <p:sldIdLst>
    <p:sldId id="256" r:id="rId2"/>
    <p:sldId id="272" r:id="rId3"/>
    <p:sldId id="360" r:id="rId4"/>
    <p:sldId id="361" r:id="rId5"/>
    <p:sldId id="362" r:id="rId6"/>
    <p:sldId id="367" r:id="rId7"/>
    <p:sldId id="345" r:id="rId8"/>
    <p:sldId id="346" r:id="rId9"/>
    <p:sldId id="347" r:id="rId10"/>
    <p:sldId id="349" r:id="rId11"/>
    <p:sldId id="350" r:id="rId12"/>
    <p:sldId id="352" r:id="rId13"/>
    <p:sldId id="353" r:id="rId14"/>
    <p:sldId id="354" r:id="rId15"/>
    <p:sldId id="355" r:id="rId16"/>
    <p:sldId id="356" r:id="rId17"/>
    <p:sldId id="357"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B67663-8342-AF45-BD39-E8BAEF8A2F35}" v="11" dt="2019-12-15T16:07:25.277"/>
  </p1510:revLst>
</p1510:revInfo>
</file>

<file path=ppt/tableStyles.xml><?xml version="1.0" encoding="utf-8"?>
<a:tblStyleLst xmlns:a="http://schemas.openxmlformats.org/drawingml/2006/main" def="{5C22544A-7EE6-4342-B048-85BDC9FD1C3A}">
  <a:tblStyle styleId="{ED083AE6-46FA-4A59-8FB0-9F97EB10719F}" styleName="Styl jasny 3 — Ak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p:restoredTop sz="89097" autoAdjust="0"/>
  </p:normalViewPr>
  <p:slideViewPr>
    <p:cSldViewPr snapToGrid="0">
      <p:cViewPr>
        <p:scale>
          <a:sx n="98" d="100"/>
          <a:sy n="98" d="100"/>
        </p:scale>
        <p:origin x="570" y="1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Gal" userId="9a27e9fa-1fd5-4d15-b765-2f6aed212928" providerId="ADAL" clId="{46B81F09-DB44-494C-9FD4-47E560623C57}"/>
    <pc:docChg chg="undo custSel modSld">
      <pc:chgData name="Peter Gal" userId="9a27e9fa-1fd5-4d15-b765-2f6aed212928" providerId="ADAL" clId="{46B81F09-DB44-494C-9FD4-47E560623C57}" dt="2019-12-15T16:27:34.770" v="13" actId="20577"/>
      <pc:docMkLst>
        <pc:docMk/>
      </pc:docMkLst>
      <pc:sldChg chg="modSp">
        <pc:chgData name="Peter Gal" userId="9a27e9fa-1fd5-4d15-b765-2f6aed212928" providerId="ADAL" clId="{46B81F09-DB44-494C-9FD4-47E560623C57}" dt="2019-12-15T16:27:34.770" v="13" actId="20577"/>
        <pc:sldMkLst>
          <pc:docMk/>
          <pc:sldMk cId="1319265927" sldId="353"/>
        </pc:sldMkLst>
        <pc:spChg chg="mod">
          <ac:chgData name="Peter Gal" userId="9a27e9fa-1fd5-4d15-b765-2f6aed212928" providerId="ADAL" clId="{46B81F09-DB44-494C-9FD4-47E560623C57}" dt="2019-12-15T16:27:34.770" v="13" actId="20577"/>
          <ac:spMkLst>
            <pc:docMk/>
            <pc:sldMk cId="1319265927" sldId="353"/>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0FA9E8-F19C-194F-9807-1B20040F8672}" type="doc">
      <dgm:prSet loTypeId="urn:microsoft.com/office/officeart/2005/8/layout/hChevron3" loCatId="" qsTypeId="urn:microsoft.com/office/officeart/2005/8/quickstyle/simple4" qsCatId="simple" csTypeId="urn:microsoft.com/office/officeart/2005/8/colors/accent1_2" csCatId="accent1" phldr="1"/>
      <dgm:spPr/>
    </dgm:pt>
    <dgm:pt modelId="{52D88009-EE07-6F48-86DC-5535800DF910}">
      <dgm:prSet phldrT="[Text]"/>
      <dgm:spPr/>
      <dgm:t>
        <a:bodyPr/>
        <a:lstStyle/>
        <a:p>
          <a:r>
            <a:rPr lang="ro-RO" dirty="0" smtClean="0"/>
            <a:t>Recunoaşterea problemelor morale</a:t>
          </a:r>
          <a:endParaRPr lang="en-US" dirty="0"/>
        </a:p>
      </dgm:t>
    </dgm:pt>
    <dgm:pt modelId="{7F530EFA-4EFC-9C42-AB15-1F24C3CF41F6}" type="parTrans" cxnId="{0A346C14-0ED9-8140-83FA-17FB29EE398C}">
      <dgm:prSet/>
      <dgm:spPr/>
      <dgm:t>
        <a:bodyPr/>
        <a:lstStyle/>
        <a:p>
          <a:endParaRPr lang="en-US"/>
        </a:p>
      </dgm:t>
    </dgm:pt>
    <dgm:pt modelId="{183E176F-4017-4F46-957E-FE4C3E9C3683}" type="sibTrans" cxnId="{0A346C14-0ED9-8140-83FA-17FB29EE398C}">
      <dgm:prSet/>
      <dgm:spPr/>
      <dgm:t>
        <a:bodyPr/>
        <a:lstStyle/>
        <a:p>
          <a:endParaRPr lang="en-US"/>
        </a:p>
      </dgm:t>
    </dgm:pt>
    <dgm:pt modelId="{662ABBBD-81A4-6A4E-95BE-41C36B5B6CA7}">
      <dgm:prSet/>
      <dgm:spPr/>
      <dgm:t>
        <a:bodyPr/>
        <a:lstStyle/>
        <a:p>
          <a:r>
            <a:rPr lang="ro-RO" dirty="0" smtClean="0"/>
            <a:t>Discernământ moral</a:t>
          </a:r>
          <a:endParaRPr lang="en-US" dirty="0"/>
        </a:p>
      </dgm:t>
    </dgm:pt>
    <dgm:pt modelId="{98CDA00B-AB53-E445-A82B-6BFDA701BC1B}" type="parTrans" cxnId="{F525AB26-C93F-2D4E-B86F-9A83FB32A7D1}">
      <dgm:prSet/>
      <dgm:spPr/>
      <dgm:t>
        <a:bodyPr/>
        <a:lstStyle/>
        <a:p>
          <a:endParaRPr lang="en-US"/>
        </a:p>
      </dgm:t>
    </dgm:pt>
    <dgm:pt modelId="{6B865F0B-C4A7-7240-B2C0-34C1BCF62C13}" type="sibTrans" cxnId="{F525AB26-C93F-2D4E-B86F-9A83FB32A7D1}">
      <dgm:prSet/>
      <dgm:spPr/>
      <dgm:t>
        <a:bodyPr/>
        <a:lstStyle/>
        <a:p>
          <a:endParaRPr lang="en-US"/>
        </a:p>
      </dgm:t>
    </dgm:pt>
    <dgm:pt modelId="{6710EC26-C31F-0347-8433-06737BB872E2}">
      <dgm:prSet/>
      <dgm:spPr/>
      <dgm:t>
        <a:bodyPr/>
        <a:lstStyle/>
        <a:p>
          <a:r>
            <a:rPr lang="ro-RO" dirty="0" smtClean="0"/>
            <a:t>Stabilirea intenţiilor morale</a:t>
          </a:r>
          <a:endParaRPr lang="en-US" dirty="0"/>
        </a:p>
      </dgm:t>
    </dgm:pt>
    <dgm:pt modelId="{EB9B5B88-A671-9745-93FB-1E36314B1084}" type="parTrans" cxnId="{2936D3AF-C792-F44F-8D4A-A34DBB4A57A1}">
      <dgm:prSet/>
      <dgm:spPr/>
      <dgm:t>
        <a:bodyPr/>
        <a:lstStyle/>
        <a:p>
          <a:endParaRPr lang="en-US"/>
        </a:p>
      </dgm:t>
    </dgm:pt>
    <dgm:pt modelId="{836DF027-44DE-C941-8295-0DD3F48E9A3B}" type="sibTrans" cxnId="{2936D3AF-C792-F44F-8D4A-A34DBB4A57A1}">
      <dgm:prSet/>
      <dgm:spPr/>
      <dgm:t>
        <a:bodyPr/>
        <a:lstStyle/>
        <a:p>
          <a:endParaRPr lang="en-US"/>
        </a:p>
      </dgm:t>
    </dgm:pt>
    <dgm:pt modelId="{1012BCE9-6820-254B-AB40-CFC11F49E701}">
      <dgm:prSet/>
      <dgm:spPr/>
      <dgm:t>
        <a:bodyPr/>
        <a:lstStyle/>
        <a:p>
          <a:r>
            <a:rPr lang="ro-RO" dirty="0" smtClean="0"/>
            <a:t>Angrenarea în comportamentul moral</a:t>
          </a:r>
          <a:endParaRPr lang="en-US" dirty="0"/>
        </a:p>
      </dgm:t>
    </dgm:pt>
    <dgm:pt modelId="{7EB59F48-4385-E643-B9ED-34D16B4624BD}" type="parTrans" cxnId="{ADC0F17A-DA29-DB4C-B4A1-2824A2C768B8}">
      <dgm:prSet/>
      <dgm:spPr/>
      <dgm:t>
        <a:bodyPr/>
        <a:lstStyle/>
        <a:p>
          <a:endParaRPr lang="en-US"/>
        </a:p>
      </dgm:t>
    </dgm:pt>
    <dgm:pt modelId="{FB584C3E-F3EE-8E46-B064-B18422014168}" type="sibTrans" cxnId="{ADC0F17A-DA29-DB4C-B4A1-2824A2C768B8}">
      <dgm:prSet/>
      <dgm:spPr/>
      <dgm:t>
        <a:bodyPr/>
        <a:lstStyle/>
        <a:p>
          <a:endParaRPr lang="en-US"/>
        </a:p>
      </dgm:t>
    </dgm:pt>
    <dgm:pt modelId="{CC053FC9-F87B-8E42-890F-96DC4DD026B1}" type="pres">
      <dgm:prSet presAssocID="{0B0FA9E8-F19C-194F-9807-1B20040F8672}" presName="Name0" presStyleCnt="0">
        <dgm:presLayoutVars>
          <dgm:dir/>
          <dgm:resizeHandles val="exact"/>
        </dgm:presLayoutVars>
      </dgm:prSet>
      <dgm:spPr/>
    </dgm:pt>
    <dgm:pt modelId="{A733290D-E3BE-CB42-AE78-855B17CF30B2}" type="pres">
      <dgm:prSet presAssocID="{52D88009-EE07-6F48-86DC-5535800DF910}" presName="parTxOnly" presStyleLbl="node1" presStyleIdx="0" presStyleCnt="4">
        <dgm:presLayoutVars>
          <dgm:bulletEnabled val="1"/>
        </dgm:presLayoutVars>
      </dgm:prSet>
      <dgm:spPr/>
      <dgm:t>
        <a:bodyPr/>
        <a:lstStyle/>
        <a:p>
          <a:endParaRPr lang="en-GB"/>
        </a:p>
      </dgm:t>
    </dgm:pt>
    <dgm:pt modelId="{E4ABB52B-6C1B-AE42-ABD1-78959D1B97FC}" type="pres">
      <dgm:prSet presAssocID="{183E176F-4017-4F46-957E-FE4C3E9C3683}" presName="parSpace" presStyleCnt="0"/>
      <dgm:spPr/>
    </dgm:pt>
    <dgm:pt modelId="{6F860FFC-ECA1-C847-83BD-3A240B241341}" type="pres">
      <dgm:prSet presAssocID="{662ABBBD-81A4-6A4E-95BE-41C36B5B6CA7}" presName="parTxOnly" presStyleLbl="node1" presStyleIdx="1" presStyleCnt="4">
        <dgm:presLayoutVars>
          <dgm:bulletEnabled val="1"/>
        </dgm:presLayoutVars>
      </dgm:prSet>
      <dgm:spPr/>
      <dgm:t>
        <a:bodyPr/>
        <a:lstStyle/>
        <a:p>
          <a:endParaRPr lang="en-GB"/>
        </a:p>
      </dgm:t>
    </dgm:pt>
    <dgm:pt modelId="{DD35CA55-3AA2-5444-94A2-36BF46FD87FA}" type="pres">
      <dgm:prSet presAssocID="{6B865F0B-C4A7-7240-B2C0-34C1BCF62C13}" presName="parSpace" presStyleCnt="0"/>
      <dgm:spPr/>
    </dgm:pt>
    <dgm:pt modelId="{66E2114F-5BB6-AB4E-A2D7-B2B7635B7C89}" type="pres">
      <dgm:prSet presAssocID="{6710EC26-C31F-0347-8433-06737BB872E2}" presName="parTxOnly" presStyleLbl="node1" presStyleIdx="2" presStyleCnt="4">
        <dgm:presLayoutVars>
          <dgm:bulletEnabled val="1"/>
        </dgm:presLayoutVars>
      </dgm:prSet>
      <dgm:spPr/>
      <dgm:t>
        <a:bodyPr/>
        <a:lstStyle/>
        <a:p>
          <a:endParaRPr lang="en-GB"/>
        </a:p>
      </dgm:t>
    </dgm:pt>
    <dgm:pt modelId="{E972635E-0EB9-8B40-9BE3-4038E04D5598}" type="pres">
      <dgm:prSet presAssocID="{836DF027-44DE-C941-8295-0DD3F48E9A3B}" presName="parSpace" presStyleCnt="0"/>
      <dgm:spPr/>
    </dgm:pt>
    <dgm:pt modelId="{F71802A0-E65C-1144-97CF-FA87B52466C6}" type="pres">
      <dgm:prSet presAssocID="{1012BCE9-6820-254B-AB40-CFC11F49E701}" presName="parTxOnly" presStyleLbl="node1" presStyleIdx="3" presStyleCnt="4">
        <dgm:presLayoutVars>
          <dgm:bulletEnabled val="1"/>
        </dgm:presLayoutVars>
      </dgm:prSet>
      <dgm:spPr/>
      <dgm:t>
        <a:bodyPr/>
        <a:lstStyle/>
        <a:p>
          <a:endParaRPr lang="en-GB"/>
        </a:p>
      </dgm:t>
    </dgm:pt>
  </dgm:ptLst>
  <dgm:cxnLst>
    <dgm:cxn modelId="{BE507B22-E330-4334-B041-E3DADEA486FC}" type="presOf" srcId="{1012BCE9-6820-254B-AB40-CFC11F49E701}" destId="{F71802A0-E65C-1144-97CF-FA87B52466C6}" srcOrd="0" destOrd="0" presId="urn:microsoft.com/office/officeart/2005/8/layout/hChevron3"/>
    <dgm:cxn modelId="{9FFB4EDB-4410-4EAB-BD63-8BC66C1CAA27}" type="presOf" srcId="{6710EC26-C31F-0347-8433-06737BB872E2}" destId="{66E2114F-5BB6-AB4E-A2D7-B2B7635B7C89}" srcOrd="0" destOrd="0" presId="urn:microsoft.com/office/officeart/2005/8/layout/hChevron3"/>
    <dgm:cxn modelId="{03C6BBB0-9B4D-4184-ABE0-E4AA067C2D28}" type="presOf" srcId="{52D88009-EE07-6F48-86DC-5535800DF910}" destId="{A733290D-E3BE-CB42-AE78-855B17CF30B2}" srcOrd="0" destOrd="0" presId="urn:microsoft.com/office/officeart/2005/8/layout/hChevron3"/>
    <dgm:cxn modelId="{ADC0F17A-DA29-DB4C-B4A1-2824A2C768B8}" srcId="{0B0FA9E8-F19C-194F-9807-1B20040F8672}" destId="{1012BCE9-6820-254B-AB40-CFC11F49E701}" srcOrd="3" destOrd="0" parTransId="{7EB59F48-4385-E643-B9ED-34D16B4624BD}" sibTransId="{FB584C3E-F3EE-8E46-B064-B18422014168}"/>
    <dgm:cxn modelId="{0A346C14-0ED9-8140-83FA-17FB29EE398C}" srcId="{0B0FA9E8-F19C-194F-9807-1B20040F8672}" destId="{52D88009-EE07-6F48-86DC-5535800DF910}" srcOrd="0" destOrd="0" parTransId="{7F530EFA-4EFC-9C42-AB15-1F24C3CF41F6}" sibTransId="{183E176F-4017-4F46-957E-FE4C3E9C3683}"/>
    <dgm:cxn modelId="{19EAC5ED-6554-4329-9898-B50F2328CBFD}" type="presOf" srcId="{662ABBBD-81A4-6A4E-95BE-41C36B5B6CA7}" destId="{6F860FFC-ECA1-C847-83BD-3A240B241341}" srcOrd="0" destOrd="0" presId="urn:microsoft.com/office/officeart/2005/8/layout/hChevron3"/>
    <dgm:cxn modelId="{C6E91B2A-7D98-4A83-9633-F2CF903F150D}" type="presOf" srcId="{0B0FA9E8-F19C-194F-9807-1B20040F8672}" destId="{CC053FC9-F87B-8E42-890F-96DC4DD026B1}" srcOrd="0" destOrd="0" presId="urn:microsoft.com/office/officeart/2005/8/layout/hChevron3"/>
    <dgm:cxn modelId="{2936D3AF-C792-F44F-8D4A-A34DBB4A57A1}" srcId="{0B0FA9E8-F19C-194F-9807-1B20040F8672}" destId="{6710EC26-C31F-0347-8433-06737BB872E2}" srcOrd="2" destOrd="0" parTransId="{EB9B5B88-A671-9745-93FB-1E36314B1084}" sibTransId="{836DF027-44DE-C941-8295-0DD3F48E9A3B}"/>
    <dgm:cxn modelId="{F525AB26-C93F-2D4E-B86F-9A83FB32A7D1}" srcId="{0B0FA9E8-F19C-194F-9807-1B20040F8672}" destId="{662ABBBD-81A4-6A4E-95BE-41C36B5B6CA7}" srcOrd="1" destOrd="0" parTransId="{98CDA00B-AB53-E445-A82B-6BFDA701BC1B}" sibTransId="{6B865F0B-C4A7-7240-B2C0-34C1BCF62C13}"/>
    <dgm:cxn modelId="{F4749030-6AE8-485D-AEC1-38B169CFC389}" type="presParOf" srcId="{CC053FC9-F87B-8E42-890F-96DC4DD026B1}" destId="{A733290D-E3BE-CB42-AE78-855B17CF30B2}" srcOrd="0" destOrd="0" presId="urn:microsoft.com/office/officeart/2005/8/layout/hChevron3"/>
    <dgm:cxn modelId="{E6086A7C-85F8-47B8-9F33-6799CC973241}" type="presParOf" srcId="{CC053FC9-F87B-8E42-890F-96DC4DD026B1}" destId="{E4ABB52B-6C1B-AE42-ABD1-78959D1B97FC}" srcOrd="1" destOrd="0" presId="urn:microsoft.com/office/officeart/2005/8/layout/hChevron3"/>
    <dgm:cxn modelId="{BB678C72-610D-48B1-901E-0F0A2012D31E}" type="presParOf" srcId="{CC053FC9-F87B-8E42-890F-96DC4DD026B1}" destId="{6F860FFC-ECA1-C847-83BD-3A240B241341}" srcOrd="2" destOrd="0" presId="urn:microsoft.com/office/officeart/2005/8/layout/hChevron3"/>
    <dgm:cxn modelId="{0355941A-4B22-48D4-80ED-A1237CA41749}" type="presParOf" srcId="{CC053FC9-F87B-8E42-890F-96DC4DD026B1}" destId="{DD35CA55-3AA2-5444-94A2-36BF46FD87FA}" srcOrd="3" destOrd="0" presId="urn:microsoft.com/office/officeart/2005/8/layout/hChevron3"/>
    <dgm:cxn modelId="{82E61D25-DBFA-4366-BC12-8B95C9FA64CA}" type="presParOf" srcId="{CC053FC9-F87B-8E42-890F-96DC4DD026B1}" destId="{66E2114F-5BB6-AB4E-A2D7-B2B7635B7C89}" srcOrd="4" destOrd="0" presId="urn:microsoft.com/office/officeart/2005/8/layout/hChevron3"/>
    <dgm:cxn modelId="{FE9658F6-F702-4834-B8B7-64639219FE6C}" type="presParOf" srcId="{CC053FC9-F87B-8E42-890F-96DC4DD026B1}" destId="{E972635E-0EB9-8B40-9BE3-4038E04D5598}" srcOrd="5" destOrd="0" presId="urn:microsoft.com/office/officeart/2005/8/layout/hChevron3"/>
    <dgm:cxn modelId="{DB1D47E1-1E35-4D68-AF95-AFF8DD24225D}" type="presParOf" srcId="{CC053FC9-F87B-8E42-890F-96DC4DD026B1}" destId="{F71802A0-E65C-1144-97CF-FA87B52466C6}"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33290D-E3BE-CB42-AE78-855B17CF30B2}">
      <dsp:nvSpPr>
        <dsp:cNvPr id="0" name=""/>
        <dsp:cNvSpPr/>
      </dsp:nvSpPr>
      <dsp:spPr>
        <a:xfrm>
          <a:off x="2496" y="196441"/>
          <a:ext cx="2504913" cy="1001965"/>
        </a:xfrm>
        <a:prstGeom prst="homePlate">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40005" rIns="20003" bIns="40005" numCol="1" spcCol="1270" anchor="ctr" anchorCtr="0">
          <a:noAutofit/>
        </a:bodyPr>
        <a:lstStyle/>
        <a:p>
          <a:pPr lvl="0" algn="ctr" defTabSz="666750">
            <a:lnSpc>
              <a:spcPct val="90000"/>
            </a:lnSpc>
            <a:spcBef>
              <a:spcPct val="0"/>
            </a:spcBef>
            <a:spcAft>
              <a:spcPct val="35000"/>
            </a:spcAft>
          </a:pPr>
          <a:r>
            <a:rPr lang="ro-RO" sz="1500" kern="1200" dirty="0" smtClean="0"/>
            <a:t>Recunoaşterea problemelor morale</a:t>
          </a:r>
          <a:endParaRPr lang="en-US" sz="1500" kern="1200" dirty="0"/>
        </a:p>
      </dsp:txBody>
      <dsp:txXfrm>
        <a:off x="2496" y="196441"/>
        <a:ext cx="2254422" cy="1001965"/>
      </dsp:txXfrm>
    </dsp:sp>
    <dsp:sp modelId="{6F860FFC-ECA1-C847-83BD-3A240B241341}">
      <dsp:nvSpPr>
        <dsp:cNvPr id="0" name=""/>
        <dsp:cNvSpPr/>
      </dsp:nvSpPr>
      <dsp:spPr>
        <a:xfrm>
          <a:off x="2006427" y="196441"/>
          <a:ext cx="2504913" cy="100196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ro-RO" sz="1500" kern="1200" dirty="0" smtClean="0"/>
            <a:t>Discernământ moral</a:t>
          </a:r>
          <a:endParaRPr lang="en-US" sz="1500" kern="1200" dirty="0"/>
        </a:p>
      </dsp:txBody>
      <dsp:txXfrm>
        <a:off x="2507410" y="196441"/>
        <a:ext cx="1502948" cy="1001965"/>
      </dsp:txXfrm>
    </dsp:sp>
    <dsp:sp modelId="{66E2114F-5BB6-AB4E-A2D7-B2B7635B7C89}">
      <dsp:nvSpPr>
        <dsp:cNvPr id="0" name=""/>
        <dsp:cNvSpPr/>
      </dsp:nvSpPr>
      <dsp:spPr>
        <a:xfrm>
          <a:off x="4010358" y="196441"/>
          <a:ext cx="2504913" cy="100196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ro-RO" sz="1500" kern="1200" dirty="0" smtClean="0"/>
            <a:t>Stabilirea intenţiilor morale</a:t>
          </a:r>
          <a:endParaRPr lang="en-US" sz="1500" kern="1200" dirty="0"/>
        </a:p>
      </dsp:txBody>
      <dsp:txXfrm>
        <a:off x="4511341" y="196441"/>
        <a:ext cx="1502948" cy="1001965"/>
      </dsp:txXfrm>
    </dsp:sp>
    <dsp:sp modelId="{F71802A0-E65C-1144-97CF-FA87B52466C6}">
      <dsp:nvSpPr>
        <dsp:cNvPr id="0" name=""/>
        <dsp:cNvSpPr/>
      </dsp:nvSpPr>
      <dsp:spPr>
        <a:xfrm>
          <a:off x="6014289" y="196441"/>
          <a:ext cx="2504913" cy="1001965"/>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ro-RO" sz="1500" kern="1200" dirty="0" smtClean="0"/>
            <a:t>Angrenarea în comportamentul moral</a:t>
          </a:r>
          <a:endParaRPr lang="en-US" sz="1500" kern="1200" dirty="0"/>
        </a:p>
      </dsp:txBody>
      <dsp:txXfrm>
        <a:off x="6515272" y="196441"/>
        <a:ext cx="1502948" cy="1001965"/>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87711321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460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g480d10309d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8" name="Google Shape;438;g480d10309d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82768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22150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45940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en-GB"/>
          </a:p>
        </p:txBody>
      </p:sp>
    </p:spTree>
    <p:extLst>
      <p:ext uri="{BB962C8B-B14F-4D97-AF65-F5344CB8AC3E}">
        <p14:creationId xmlns:p14="http://schemas.microsoft.com/office/powerpoint/2010/main" val="3904120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37341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Google Shape;457;g481a02bcd7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8" name="Google Shape;458;g481a02bcd7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1283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Diseño personalizado">
  <p:cSld name="AUTOLAYOUT">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p:nvPr/>
        </p:nvSpPr>
        <p:spPr>
          <a:xfrm>
            <a:off x="0" y="0"/>
            <a:ext cx="9144000" cy="51435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52" name="Google Shape;52;p13"/>
          <p:cNvGrpSpPr/>
          <p:nvPr/>
        </p:nvGrpSpPr>
        <p:grpSpPr>
          <a:xfrm>
            <a:off x="2105247" y="1"/>
            <a:ext cx="7038765" cy="5138761"/>
            <a:chOff x="3388636" y="43347"/>
            <a:chExt cx="5755327" cy="4201767"/>
          </a:xfrm>
        </p:grpSpPr>
        <p:sp>
          <p:nvSpPr>
            <p:cNvPr id="53" name="Google Shape;53;p13"/>
            <p:cNvSpPr/>
            <p:nvPr/>
          </p:nvSpPr>
          <p:spPr>
            <a:xfrm>
              <a:off x="3837147"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4" name="Google Shape;54;p13"/>
            <p:cNvSpPr/>
            <p:nvPr/>
          </p:nvSpPr>
          <p:spPr>
            <a:xfrm>
              <a:off x="4285658"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13"/>
            <p:cNvSpPr/>
            <p:nvPr/>
          </p:nvSpPr>
          <p:spPr>
            <a:xfrm>
              <a:off x="4734169"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56;p13"/>
            <p:cNvSpPr/>
            <p:nvPr/>
          </p:nvSpPr>
          <p:spPr>
            <a:xfrm>
              <a:off x="5182681"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7" name="Google Shape;57;p13"/>
            <p:cNvSpPr/>
            <p:nvPr/>
          </p:nvSpPr>
          <p:spPr>
            <a:xfrm>
              <a:off x="5631192"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58;p13"/>
            <p:cNvSpPr/>
            <p:nvPr/>
          </p:nvSpPr>
          <p:spPr>
            <a:xfrm>
              <a:off x="6079703"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59;p13"/>
            <p:cNvSpPr/>
            <p:nvPr/>
          </p:nvSpPr>
          <p:spPr>
            <a:xfrm>
              <a:off x="6528215"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60;p13"/>
            <p:cNvSpPr/>
            <p:nvPr/>
          </p:nvSpPr>
          <p:spPr>
            <a:xfrm>
              <a:off x="6976726"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61;p13"/>
            <p:cNvSpPr/>
            <p:nvPr/>
          </p:nvSpPr>
          <p:spPr>
            <a:xfrm>
              <a:off x="7425229"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62;p13"/>
            <p:cNvSpPr/>
            <p:nvPr/>
          </p:nvSpPr>
          <p:spPr>
            <a:xfrm>
              <a:off x="7873740"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63;p13"/>
            <p:cNvSpPr/>
            <p:nvPr/>
          </p:nvSpPr>
          <p:spPr>
            <a:xfrm>
              <a:off x="8322251"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13"/>
            <p:cNvSpPr/>
            <p:nvPr/>
          </p:nvSpPr>
          <p:spPr>
            <a:xfrm>
              <a:off x="8770763" y="1754163"/>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5" name="Google Shape;65;p13"/>
            <p:cNvSpPr/>
            <p:nvPr/>
          </p:nvSpPr>
          <p:spPr>
            <a:xfrm>
              <a:off x="3837147"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13"/>
            <p:cNvSpPr/>
            <p:nvPr/>
          </p:nvSpPr>
          <p:spPr>
            <a:xfrm>
              <a:off x="4285658"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67;p13"/>
            <p:cNvSpPr/>
            <p:nvPr/>
          </p:nvSpPr>
          <p:spPr>
            <a:xfrm>
              <a:off x="4734169"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13"/>
            <p:cNvSpPr/>
            <p:nvPr/>
          </p:nvSpPr>
          <p:spPr>
            <a:xfrm>
              <a:off x="5182681"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9" name="Google Shape;69;p13"/>
            <p:cNvSpPr/>
            <p:nvPr/>
          </p:nvSpPr>
          <p:spPr>
            <a:xfrm>
              <a:off x="5631192"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0" name="Google Shape;70;p13"/>
            <p:cNvSpPr/>
            <p:nvPr/>
          </p:nvSpPr>
          <p:spPr>
            <a:xfrm>
              <a:off x="6079703"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13"/>
            <p:cNvSpPr/>
            <p:nvPr/>
          </p:nvSpPr>
          <p:spPr>
            <a:xfrm>
              <a:off x="6528215"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72;p13"/>
            <p:cNvSpPr/>
            <p:nvPr/>
          </p:nvSpPr>
          <p:spPr>
            <a:xfrm>
              <a:off x="6976726"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 name="Google Shape;73;p13"/>
            <p:cNvSpPr/>
            <p:nvPr/>
          </p:nvSpPr>
          <p:spPr>
            <a:xfrm>
              <a:off x="7425229"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74;p13"/>
            <p:cNvSpPr/>
            <p:nvPr/>
          </p:nvSpPr>
          <p:spPr>
            <a:xfrm>
              <a:off x="7873740"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5" name="Google Shape;75;p13"/>
            <p:cNvSpPr/>
            <p:nvPr/>
          </p:nvSpPr>
          <p:spPr>
            <a:xfrm>
              <a:off x="8322251"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76;p13"/>
            <p:cNvSpPr/>
            <p:nvPr/>
          </p:nvSpPr>
          <p:spPr>
            <a:xfrm>
              <a:off x="8770763" y="1326459"/>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13"/>
            <p:cNvSpPr/>
            <p:nvPr/>
          </p:nvSpPr>
          <p:spPr>
            <a:xfrm>
              <a:off x="3837147"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8" name="Google Shape;78;p13"/>
            <p:cNvSpPr/>
            <p:nvPr/>
          </p:nvSpPr>
          <p:spPr>
            <a:xfrm>
              <a:off x="4285658"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 name="Google Shape;79;p13"/>
            <p:cNvSpPr/>
            <p:nvPr/>
          </p:nvSpPr>
          <p:spPr>
            <a:xfrm>
              <a:off x="4734169"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13"/>
            <p:cNvSpPr/>
            <p:nvPr/>
          </p:nvSpPr>
          <p:spPr>
            <a:xfrm>
              <a:off x="5182681"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81;p13"/>
            <p:cNvSpPr/>
            <p:nvPr/>
          </p:nvSpPr>
          <p:spPr>
            <a:xfrm>
              <a:off x="5631192"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13"/>
            <p:cNvSpPr/>
            <p:nvPr/>
          </p:nvSpPr>
          <p:spPr>
            <a:xfrm>
              <a:off x="6079703"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3" name="Google Shape;83;p13"/>
            <p:cNvSpPr/>
            <p:nvPr/>
          </p:nvSpPr>
          <p:spPr>
            <a:xfrm>
              <a:off x="6528215"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4" name="Google Shape;84;p13"/>
            <p:cNvSpPr/>
            <p:nvPr/>
          </p:nvSpPr>
          <p:spPr>
            <a:xfrm>
              <a:off x="6976726"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5" name="Google Shape;85;p13"/>
            <p:cNvSpPr/>
            <p:nvPr/>
          </p:nvSpPr>
          <p:spPr>
            <a:xfrm>
              <a:off x="7425229"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 name="Google Shape;86;p13"/>
            <p:cNvSpPr/>
            <p:nvPr/>
          </p:nvSpPr>
          <p:spPr>
            <a:xfrm>
              <a:off x="7873740"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 name="Google Shape;87;p13"/>
            <p:cNvSpPr/>
            <p:nvPr/>
          </p:nvSpPr>
          <p:spPr>
            <a:xfrm>
              <a:off x="8322251"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88;p13"/>
            <p:cNvSpPr/>
            <p:nvPr/>
          </p:nvSpPr>
          <p:spPr>
            <a:xfrm>
              <a:off x="8770763" y="898755"/>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9" name="Google Shape;89;p13"/>
            <p:cNvSpPr/>
            <p:nvPr/>
          </p:nvSpPr>
          <p:spPr>
            <a:xfrm>
              <a:off x="3388636"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0" name="Google Shape;90;p13"/>
            <p:cNvSpPr/>
            <p:nvPr/>
          </p:nvSpPr>
          <p:spPr>
            <a:xfrm>
              <a:off x="3837147"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13"/>
            <p:cNvSpPr/>
            <p:nvPr/>
          </p:nvSpPr>
          <p:spPr>
            <a:xfrm>
              <a:off x="4285658"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92;p13"/>
            <p:cNvSpPr/>
            <p:nvPr/>
          </p:nvSpPr>
          <p:spPr>
            <a:xfrm>
              <a:off x="4734169"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3" name="Google Shape;93;p13"/>
            <p:cNvSpPr/>
            <p:nvPr/>
          </p:nvSpPr>
          <p:spPr>
            <a:xfrm>
              <a:off x="5182681"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4" name="Google Shape;94;p13"/>
            <p:cNvSpPr/>
            <p:nvPr/>
          </p:nvSpPr>
          <p:spPr>
            <a:xfrm>
              <a:off x="5631192"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5" name="Google Shape;95;p13"/>
            <p:cNvSpPr/>
            <p:nvPr/>
          </p:nvSpPr>
          <p:spPr>
            <a:xfrm>
              <a:off x="6079703"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 name="Google Shape;96;p13"/>
            <p:cNvSpPr/>
            <p:nvPr/>
          </p:nvSpPr>
          <p:spPr>
            <a:xfrm>
              <a:off x="6528215"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97;p13"/>
            <p:cNvSpPr/>
            <p:nvPr/>
          </p:nvSpPr>
          <p:spPr>
            <a:xfrm>
              <a:off x="6976726"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8" name="Google Shape;98;p13"/>
            <p:cNvSpPr/>
            <p:nvPr/>
          </p:nvSpPr>
          <p:spPr>
            <a:xfrm>
              <a:off x="7425229"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9" name="Google Shape;99;p13"/>
            <p:cNvSpPr/>
            <p:nvPr/>
          </p:nvSpPr>
          <p:spPr>
            <a:xfrm>
              <a:off x="7873740"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0" name="Google Shape;100;p13"/>
            <p:cNvSpPr/>
            <p:nvPr/>
          </p:nvSpPr>
          <p:spPr>
            <a:xfrm>
              <a:off x="8322251"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1" name="Google Shape;101;p13"/>
            <p:cNvSpPr/>
            <p:nvPr/>
          </p:nvSpPr>
          <p:spPr>
            <a:xfrm>
              <a:off x="8770763" y="471051"/>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2" name="Google Shape;102;p13"/>
            <p:cNvSpPr/>
            <p:nvPr/>
          </p:nvSpPr>
          <p:spPr>
            <a:xfrm>
              <a:off x="3388636"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3" name="Google Shape;103;p13"/>
            <p:cNvSpPr/>
            <p:nvPr/>
          </p:nvSpPr>
          <p:spPr>
            <a:xfrm>
              <a:off x="3837147"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4" name="Google Shape;104;p13"/>
            <p:cNvSpPr/>
            <p:nvPr/>
          </p:nvSpPr>
          <p:spPr>
            <a:xfrm>
              <a:off x="4285658"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5" name="Google Shape;105;p13"/>
            <p:cNvSpPr/>
            <p:nvPr/>
          </p:nvSpPr>
          <p:spPr>
            <a:xfrm>
              <a:off x="4734169" y="4336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6" name="Google Shape;106;p13"/>
            <p:cNvSpPr/>
            <p:nvPr/>
          </p:nvSpPr>
          <p:spPr>
            <a:xfrm>
              <a:off x="5182681"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7" name="Google Shape;107;p13"/>
            <p:cNvSpPr/>
            <p:nvPr/>
          </p:nvSpPr>
          <p:spPr>
            <a:xfrm>
              <a:off x="5631192"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8" name="Google Shape;108;p13"/>
            <p:cNvSpPr/>
            <p:nvPr/>
          </p:nvSpPr>
          <p:spPr>
            <a:xfrm>
              <a:off x="6079703"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9" name="Google Shape;109;p13"/>
            <p:cNvSpPr/>
            <p:nvPr/>
          </p:nvSpPr>
          <p:spPr>
            <a:xfrm>
              <a:off x="6528215"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0" name="Google Shape;110;p13"/>
            <p:cNvSpPr/>
            <p:nvPr/>
          </p:nvSpPr>
          <p:spPr>
            <a:xfrm>
              <a:off x="6976726"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11;p13"/>
            <p:cNvSpPr/>
            <p:nvPr/>
          </p:nvSpPr>
          <p:spPr>
            <a:xfrm>
              <a:off x="7425229"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2" name="Google Shape;112;p13"/>
            <p:cNvSpPr/>
            <p:nvPr/>
          </p:nvSpPr>
          <p:spPr>
            <a:xfrm>
              <a:off x="7873740"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 name="Google Shape;113;p13"/>
            <p:cNvSpPr/>
            <p:nvPr/>
          </p:nvSpPr>
          <p:spPr>
            <a:xfrm>
              <a:off x="8322251"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14;p13"/>
            <p:cNvSpPr/>
            <p:nvPr/>
          </p:nvSpPr>
          <p:spPr>
            <a:xfrm>
              <a:off x="8770763" y="43347"/>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5" name="Google Shape;115;p13"/>
            <p:cNvSpPr/>
            <p:nvPr/>
          </p:nvSpPr>
          <p:spPr>
            <a:xfrm>
              <a:off x="3837147"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6" name="Google Shape;116;p13"/>
            <p:cNvSpPr/>
            <p:nvPr/>
          </p:nvSpPr>
          <p:spPr>
            <a:xfrm>
              <a:off x="4285658"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117;p13"/>
            <p:cNvSpPr/>
            <p:nvPr/>
          </p:nvSpPr>
          <p:spPr>
            <a:xfrm>
              <a:off x="4734169"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13"/>
            <p:cNvSpPr/>
            <p:nvPr/>
          </p:nvSpPr>
          <p:spPr>
            <a:xfrm>
              <a:off x="5182681"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9" name="Google Shape;119;p13"/>
            <p:cNvSpPr/>
            <p:nvPr/>
          </p:nvSpPr>
          <p:spPr>
            <a:xfrm>
              <a:off x="5631192"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0" name="Google Shape;120;p13"/>
            <p:cNvSpPr/>
            <p:nvPr/>
          </p:nvSpPr>
          <p:spPr>
            <a:xfrm>
              <a:off x="6079703"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1" name="Google Shape;121;p13"/>
            <p:cNvSpPr/>
            <p:nvPr/>
          </p:nvSpPr>
          <p:spPr>
            <a:xfrm>
              <a:off x="6528215"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2" name="Google Shape;122;p13"/>
            <p:cNvSpPr/>
            <p:nvPr/>
          </p:nvSpPr>
          <p:spPr>
            <a:xfrm>
              <a:off x="6976726"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3" name="Google Shape;123;p13"/>
            <p:cNvSpPr/>
            <p:nvPr/>
          </p:nvSpPr>
          <p:spPr>
            <a:xfrm>
              <a:off x="7425229"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4" name="Google Shape;124;p13"/>
            <p:cNvSpPr/>
            <p:nvPr/>
          </p:nvSpPr>
          <p:spPr>
            <a:xfrm>
              <a:off x="7873740"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5" name="Google Shape;125;p13"/>
            <p:cNvSpPr/>
            <p:nvPr/>
          </p:nvSpPr>
          <p:spPr>
            <a:xfrm>
              <a:off x="8322251"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6" name="Google Shape;126;p13"/>
            <p:cNvSpPr/>
            <p:nvPr/>
          </p:nvSpPr>
          <p:spPr>
            <a:xfrm>
              <a:off x="8770763" y="3871914"/>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7" name="Google Shape;127;p13"/>
            <p:cNvSpPr/>
            <p:nvPr/>
          </p:nvSpPr>
          <p:spPr>
            <a:xfrm>
              <a:off x="3837147"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8" name="Google Shape;128;p13"/>
            <p:cNvSpPr/>
            <p:nvPr/>
          </p:nvSpPr>
          <p:spPr>
            <a:xfrm>
              <a:off x="4285658"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9" name="Google Shape;129;p13"/>
            <p:cNvSpPr/>
            <p:nvPr/>
          </p:nvSpPr>
          <p:spPr>
            <a:xfrm>
              <a:off x="4734169"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0" name="Google Shape;130;p13"/>
            <p:cNvSpPr/>
            <p:nvPr/>
          </p:nvSpPr>
          <p:spPr>
            <a:xfrm>
              <a:off x="5182681"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1" name="Google Shape;131;p13"/>
            <p:cNvSpPr/>
            <p:nvPr/>
          </p:nvSpPr>
          <p:spPr>
            <a:xfrm>
              <a:off x="5631192"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2" name="Google Shape;132;p13"/>
            <p:cNvSpPr/>
            <p:nvPr/>
          </p:nvSpPr>
          <p:spPr>
            <a:xfrm>
              <a:off x="6079703"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 name="Google Shape;133;p13"/>
            <p:cNvSpPr/>
            <p:nvPr/>
          </p:nvSpPr>
          <p:spPr>
            <a:xfrm>
              <a:off x="6528215"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4" name="Google Shape;134;p13"/>
            <p:cNvSpPr/>
            <p:nvPr/>
          </p:nvSpPr>
          <p:spPr>
            <a:xfrm>
              <a:off x="6976726"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5" name="Google Shape;135;p13"/>
            <p:cNvSpPr/>
            <p:nvPr/>
          </p:nvSpPr>
          <p:spPr>
            <a:xfrm>
              <a:off x="7425229"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6" name="Google Shape;136;p13"/>
            <p:cNvSpPr/>
            <p:nvPr/>
          </p:nvSpPr>
          <p:spPr>
            <a:xfrm>
              <a:off x="7873740"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7" name="Google Shape;137;p13"/>
            <p:cNvSpPr/>
            <p:nvPr/>
          </p:nvSpPr>
          <p:spPr>
            <a:xfrm>
              <a:off x="8322251"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8" name="Google Shape;138;p13"/>
            <p:cNvSpPr/>
            <p:nvPr/>
          </p:nvSpPr>
          <p:spPr>
            <a:xfrm>
              <a:off x="8770763" y="3444210"/>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9" name="Google Shape;139;p13"/>
            <p:cNvSpPr/>
            <p:nvPr/>
          </p:nvSpPr>
          <p:spPr>
            <a:xfrm>
              <a:off x="3837147"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0" name="Google Shape;140;p13"/>
            <p:cNvSpPr/>
            <p:nvPr/>
          </p:nvSpPr>
          <p:spPr>
            <a:xfrm>
              <a:off x="4285658"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1" name="Google Shape;141;p13"/>
            <p:cNvSpPr/>
            <p:nvPr/>
          </p:nvSpPr>
          <p:spPr>
            <a:xfrm>
              <a:off x="4734169"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2" name="Google Shape;142;p13"/>
            <p:cNvSpPr/>
            <p:nvPr/>
          </p:nvSpPr>
          <p:spPr>
            <a:xfrm>
              <a:off x="5182681"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3" name="Google Shape;143;p13"/>
            <p:cNvSpPr/>
            <p:nvPr/>
          </p:nvSpPr>
          <p:spPr>
            <a:xfrm>
              <a:off x="5631192"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4" name="Google Shape;144;p13"/>
            <p:cNvSpPr/>
            <p:nvPr/>
          </p:nvSpPr>
          <p:spPr>
            <a:xfrm>
              <a:off x="6079703"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5" name="Google Shape;145;p13"/>
            <p:cNvSpPr/>
            <p:nvPr/>
          </p:nvSpPr>
          <p:spPr>
            <a:xfrm>
              <a:off x="6528215"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6" name="Google Shape;146;p13"/>
            <p:cNvSpPr/>
            <p:nvPr/>
          </p:nvSpPr>
          <p:spPr>
            <a:xfrm>
              <a:off x="6976726"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7" name="Google Shape;147;p13"/>
            <p:cNvSpPr/>
            <p:nvPr/>
          </p:nvSpPr>
          <p:spPr>
            <a:xfrm>
              <a:off x="7425229"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8" name="Google Shape;148;p13"/>
            <p:cNvSpPr/>
            <p:nvPr/>
          </p:nvSpPr>
          <p:spPr>
            <a:xfrm>
              <a:off x="7873740"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 name="Google Shape;149;p13"/>
            <p:cNvSpPr/>
            <p:nvPr/>
          </p:nvSpPr>
          <p:spPr>
            <a:xfrm>
              <a:off x="8322251"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0" name="Google Shape;150;p13"/>
            <p:cNvSpPr/>
            <p:nvPr/>
          </p:nvSpPr>
          <p:spPr>
            <a:xfrm>
              <a:off x="8770763" y="3016506"/>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1" name="Google Shape;151;p13"/>
            <p:cNvSpPr/>
            <p:nvPr/>
          </p:nvSpPr>
          <p:spPr>
            <a:xfrm>
              <a:off x="3837147"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13"/>
            <p:cNvSpPr/>
            <p:nvPr/>
          </p:nvSpPr>
          <p:spPr>
            <a:xfrm>
              <a:off x="4285658"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3" name="Google Shape;153;p13"/>
            <p:cNvSpPr/>
            <p:nvPr/>
          </p:nvSpPr>
          <p:spPr>
            <a:xfrm>
              <a:off x="4734169"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4" name="Google Shape;154;p13"/>
            <p:cNvSpPr/>
            <p:nvPr/>
          </p:nvSpPr>
          <p:spPr>
            <a:xfrm>
              <a:off x="5182681"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5" name="Google Shape;155;p13"/>
            <p:cNvSpPr/>
            <p:nvPr/>
          </p:nvSpPr>
          <p:spPr>
            <a:xfrm>
              <a:off x="5631192"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6" name="Google Shape;156;p13"/>
            <p:cNvSpPr/>
            <p:nvPr/>
          </p:nvSpPr>
          <p:spPr>
            <a:xfrm>
              <a:off x="6079703"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7" name="Google Shape;157;p13"/>
            <p:cNvSpPr/>
            <p:nvPr/>
          </p:nvSpPr>
          <p:spPr>
            <a:xfrm>
              <a:off x="6528215"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8" name="Google Shape;158;p13"/>
            <p:cNvSpPr/>
            <p:nvPr/>
          </p:nvSpPr>
          <p:spPr>
            <a:xfrm>
              <a:off x="6976726"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9" name="Google Shape;159;p13"/>
            <p:cNvSpPr/>
            <p:nvPr/>
          </p:nvSpPr>
          <p:spPr>
            <a:xfrm>
              <a:off x="7425229"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0" name="Google Shape;160;p13"/>
            <p:cNvSpPr/>
            <p:nvPr/>
          </p:nvSpPr>
          <p:spPr>
            <a:xfrm>
              <a:off x="7873740"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1" name="Google Shape;161;p13"/>
            <p:cNvSpPr/>
            <p:nvPr/>
          </p:nvSpPr>
          <p:spPr>
            <a:xfrm>
              <a:off x="8322251"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2" name="Google Shape;162;p13"/>
            <p:cNvSpPr/>
            <p:nvPr/>
          </p:nvSpPr>
          <p:spPr>
            <a:xfrm>
              <a:off x="8770763" y="2588802"/>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3" name="Google Shape;163;p13"/>
            <p:cNvSpPr/>
            <p:nvPr/>
          </p:nvSpPr>
          <p:spPr>
            <a:xfrm>
              <a:off x="3837147"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4" name="Google Shape;164;p13"/>
            <p:cNvSpPr/>
            <p:nvPr/>
          </p:nvSpPr>
          <p:spPr>
            <a:xfrm>
              <a:off x="4285658"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 name="Google Shape;165;p13"/>
            <p:cNvSpPr/>
            <p:nvPr/>
          </p:nvSpPr>
          <p:spPr>
            <a:xfrm>
              <a:off x="4734169"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6" name="Google Shape;166;p13"/>
            <p:cNvSpPr/>
            <p:nvPr/>
          </p:nvSpPr>
          <p:spPr>
            <a:xfrm>
              <a:off x="5182681"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7" name="Google Shape;167;p13"/>
            <p:cNvSpPr/>
            <p:nvPr/>
          </p:nvSpPr>
          <p:spPr>
            <a:xfrm>
              <a:off x="5631192"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 name="Google Shape;168;p13"/>
            <p:cNvSpPr/>
            <p:nvPr/>
          </p:nvSpPr>
          <p:spPr>
            <a:xfrm>
              <a:off x="6079703"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 name="Google Shape;169;p13"/>
            <p:cNvSpPr/>
            <p:nvPr/>
          </p:nvSpPr>
          <p:spPr>
            <a:xfrm>
              <a:off x="6528215"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 name="Google Shape;170;p13"/>
            <p:cNvSpPr/>
            <p:nvPr/>
          </p:nvSpPr>
          <p:spPr>
            <a:xfrm>
              <a:off x="6976726"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1" name="Google Shape;171;p13"/>
            <p:cNvSpPr/>
            <p:nvPr/>
          </p:nvSpPr>
          <p:spPr>
            <a:xfrm>
              <a:off x="7425229"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2" name="Google Shape;172;p13"/>
            <p:cNvSpPr/>
            <p:nvPr/>
          </p:nvSpPr>
          <p:spPr>
            <a:xfrm>
              <a:off x="7873740"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3" name="Google Shape;173;p13"/>
            <p:cNvSpPr/>
            <p:nvPr/>
          </p:nvSpPr>
          <p:spPr>
            <a:xfrm>
              <a:off x="8322251"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4" name="Google Shape;174;p13"/>
            <p:cNvSpPr/>
            <p:nvPr/>
          </p:nvSpPr>
          <p:spPr>
            <a:xfrm>
              <a:off x="8770763" y="2161098"/>
              <a:ext cx="373200" cy="373200"/>
            </a:xfrm>
            <a:prstGeom prst="ellipse">
              <a:avLst/>
            </a:prstGeom>
            <a:solidFill>
              <a:srgbClr val="DEDEDE">
                <a:alpha val="1154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75" name="Google Shape;175;p13"/>
          <p:cNvSpPr/>
          <p:nvPr/>
        </p:nvSpPr>
        <p:spPr>
          <a:xfrm>
            <a:off x="3396590" y="0"/>
            <a:ext cx="3250800" cy="51435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6" name="Google Shape;176;p13"/>
          <p:cNvSpPr/>
          <p:nvPr/>
        </p:nvSpPr>
        <p:spPr>
          <a:xfrm>
            <a:off x="0" y="0"/>
            <a:ext cx="3415800" cy="5143500"/>
          </a:xfrm>
          <a:prstGeom prst="rect">
            <a:avLst/>
          </a:prstGeom>
          <a:solidFill>
            <a:schemeClr val="l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dirty="0"/>
          </a:p>
        </p:txBody>
      </p:sp>
      <p:sp>
        <p:nvSpPr>
          <p:cNvPr id="177" name="Google Shape;177;p13"/>
          <p:cNvSpPr/>
          <p:nvPr/>
        </p:nvSpPr>
        <p:spPr>
          <a:xfrm>
            <a:off x="685175" y="1799775"/>
            <a:ext cx="61200" cy="23871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 name="Google Shape;178;p13"/>
          <p:cNvSpPr txBox="1">
            <a:spLocks noGrp="1"/>
          </p:cNvSpPr>
          <p:nvPr>
            <p:ph type="ctrTitle"/>
          </p:nvPr>
        </p:nvSpPr>
        <p:spPr>
          <a:xfrm>
            <a:off x="992425" y="1799775"/>
            <a:ext cx="3136800" cy="1739100"/>
          </a:xfrm>
          <a:prstGeom prst="rect">
            <a:avLst/>
          </a:prstGeom>
          <a:noFill/>
        </p:spPr>
        <p:txBody>
          <a:bodyPr spcFirstLastPara="1" wrap="square" lIns="91425" tIns="91425" rIns="91425" bIns="91425" anchor="b" anchorCtr="0"/>
          <a:lstStyle>
            <a:lvl1pPr lvl="0" algn="l" rtl="0">
              <a:lnSpc>
                <a:spcPct val="100000"/>
              </a:lnSpc>
              <a:spcBef>
                <a:spcPts val="0"/>
              </a:spcBef>
              <a:spcAft>
                <a:spcPts val="0"/>
              </a:spcAft>
              <a:buClr>
                <a:schemeClr val="dk1"/>
              </a:buClr>
              <a:buSzPts val="3600"/>
              <a:buNone/>
              <a:defRPr sz="3600" b="1">
                <a:solidFill>
                  <a:srgbClr val="E06666"/>
                </a:solidFill>
              </a:defRPr>
            </a:lvl1pPr>
            <a:lvl2pPr lvl="1" algn="l" rtl="0">
              <a:lnSpc>
                <a:spcPct val="100000"/>
              </a:lnSpc>
              <a:spcBef>
                <a:spcPts val="0"/>
              </a:spcBef>
              <a:spcAft>
                <a:spcPts val="0"/>
              </a:spcAft>
              <a:buClr>
                <a:schemeClr val="dk1"/>
              </a:buClr>
              <a:buSzPts val="3600"/>
              <a:buNone/>
              <a:defRPr sz="3600" b="1">
                <a:solidFill>
                  <a:srgbClr val="E06666"/>
                </a:solidFill>
              </a:defRPr>
            </a:lvl2pPr>
            <a:lvl3pPr lvl="2" algn="l" rtl="0">
              <a:lnSpc>
                <a:spcPct val="100000"/>
              </a:lnSpc>
              <a:spcBef>
                <a:spcPts val="0"/>
              </a:spcBef>
              <a:spcAft>
                <a:spcPts val="0"/>
              </a:spcAft>
              <a:buClr>
                <a:schemeClr val="dk1"/>
              </a:buClr>
              <a:buSzPts val="3600"/>
              <a:buNone/>
              <a:defRPr sz="3600" b="1">
                <a:solidFill>
                  <a:srgbClr val="E06666"/>
                </a:solidFill>
              </a:defRPr>
            </a:lvl3pPr>
            <a:lvl4pPr lvl="3" algn="l" rtl="0">
              <a:lnSpc>
                <a:spcPct val="100000"/>
              </a:lnSpc>
              <a:spcBef>
                <a:spcPts val="0"/>
              </a:spcBef>
              <a:spcAft>
                <a:spcPts val="0"/>
              </a:spcAft>
              <a:buClr>
                <a:schemeClr val="dk1"/>
              </a:buClr>
              <a:buSzPts val="3600"/>
              <a:buNone/>
              <a:defRPr sz="3600" b="1">
                <a:solidFill>
                  <a:srgbClr val="E06666"/>
                </a:solidFill>
              </a:defRPr>
            </a:lvl4pPr>
            <a:lvl5pPr lvl="4" algn="l" rtl="0">
              <a:lnSpc>
                <a:spcPct val="100000"/>
              </a:lnSpc>
              <a:spcBef>
                <a:spcPts val="0"/>
              </a:spcBef>
              <a:spcAft>
                <a:spcPts val="0"/>
              </a:spcAft>
              <a:buClr>
                <a:schemeClr val="dk1"/>
              </a:buClr>
              <a:buSzPts val="3600"/>
              <a:buNone/>
              <a:defRPr sz="3600" b="1">
                <a:solidFill>
                  <a:srgbClr val="E06666"/>
                </a:solidFill>
              </a:defRPr>
            </a:lvl5pPr>
            <a:lvl6pPr lvl="5" algn="l" rtl="0">
              <a:lnSpc>
                <a:spcPct val="100000"/>
              </a:lnSpc>
              <a:spcBef>
                <a:spcPts val="0"/>
              </a:spcBef>
              <a:spcAft>
                <a:spcPts val="0"/>
              </a:spcAft>
              <a:buClr>
                <a:schemeClr val="dk1"/>
              </a:buClr>
              <a:buSzPts val="3600"/>
              <a:buNone/>
              <a:defRPr sz="3600" b="1">
                <a:solidFill>
                  <a:srgbClr val="E06666"/>
                </a:solidFill>
              </a:defRPr>
            </a:lvl6pPr>
            <a:lvl7pPr lvl="6" algn="l" rtl="0">
              <a:lnSpc>
                <a:spcPct val="100000"/>
              </a:lnSpc>
              <a:spcBef>
                <a:spcPts val="0"/>
              </a:spcBef>
              <a:spcAft>
                <a:spcPts val="0"/>
              </a:spcAft>
              <a:buClr>
                <a:schemeClr val="dk1"/>
              </a:buClr>
              <a:buSzPts val="3600"/>
              <a:buNone/>
              <a:defRPr sz="3600" b="1">
                <a:solidFill>
                  <a:srgbClr val="E06666"/>
                </a:solidFill>
              </a:defRPr>
            </a:lvl7pPr>
            <a:lvl8pPr lvl="7" algn="l" rtl="0">
              <a:lnSpc>
                <a:spcPct val="100000"/>
              </a:lnSpc>
              <a:spcBef>
                <a:spcPts val="0"/>
              </a:spcBef>
              <a:spcAft>
                <a:spcPts val="0"/>
              </a:spcAft>
              <a:buClr>
                <a:schemeClr val="dk1"/>
              </a:buClr>
              <a:buSzPts val="3600"/>
              <a:buNone/>
              <a:defRPr sz="3600" b="1">
                <a:solidFill>
                  <a:srgbClr val="E06666"/>
                </a:solidFill>
              </a:defRPr>
            </a:lvl8pPr>
            <a:lvl9pPr lvl="8" algn="l" rtl="0">
              <a:lnSpc>
                <a:spcPct val="100000"/>
              </a:lnSpc>
              <a:spcBef>
                <a:spcPts val="0"/>
              </a:spcBef>
              <a:spcAft>
                <a:spcPts val="0"/>
              </a:spcAft>
              <a:buClr>
                <a:schemeClr val="dk1"/>
              </a:buClr>
              <a:buSzPts val="3600"/>
              <a:buNone/>
              <a:defRPr sz="3600" b="1">
                <a:solidFill>
                  <a:srgbClr val="E06666"/>
                </a:solidFill>
              </a:defRPr>
            </a:lvl9pPr>
          </a:lstStyle>
          <a:p>
            <a:endParaRPr/>
          </a:p>
        </p:txBody>
      </p:sp>
      <p:sp>
        <p:nvSpPr>
          <p:cNvPr id="179" name="Google Shape;179;p13"/>
          <p:cNvSpPr txBox="1">
            <a:spLocks noGrp="1"/>
          </p:cNvSpPr>
          <p:nvPr>
            <p:ph type="subTitle" idx="1"/>
          </p:nvPr>
        </p:nvSpPr>
        <p:spPr>
          <a:xfrm>
            <a:off x="992425" y="3579375"/>
            <a:ext cx="3136800" cy="607500"/>
          </a:xfrm>
          <a:prstGeom prst="rect">
            <a:avLst/>
          </a:prstGeom>
          <a:noFill/>
        </p:spPr>
        <p:txBody>
          <a:bodyPr spcFirstLastPara="1" wrap="square" lIns="91425" tIns="91425" rIns="91425" bIns="91425" anchor="t" anchorCtr="0"/>
          <a:lstStyle>
            <a:lvl1pPr lvl="0" algn="l" rtl="0">
              <a:lnSpc>
                <a:spcPct val="100000"/>
              </a:lnSpc>
              <a:spcBef>
                <a:spcPts val="0"/>
              </a:spcBef>
              <a:spcAft>
                <a:spcPts val="0"/>
              </a:spcAft>
              <a:buClr>
                <a:schemeClr val="dk2"/>
              </a:buClr>
              <a:buSzPts val="1800"/>
              <a:buNone/>
              <a:defRPr sz="1800">
                <a:solidFill>
                  <a:schemeClr val="dk2"/>
                </a:solidFill>
              </a:defRPr>
            </a:lvl1pPr>
            <a:lvl2pPr lvl="1" algn="l" rtl="0">
              <a:lnSpc>
                <a:spcPct val="100000"/>
              </a:lnSpc>
              <a:spcBef>
                <a:spcPts val="0"/>
              </a:spcBef>
              <a:spcAft>
                <a:spcPts val="0"/>
              </a:spcAft>
              <a:buClr>
                <a:schemeClr val="dk2"/>
              </a:buClr>
              <a:buSzPts val="1800"/>
              <a:buNone/>
              <a:defRPr sz="1800">
                <a:solidFill>
                  <a:schemeClr val="dk2"/>
                </a:solidFill>
              </a:defRPr>
            </a:lvl2pPr>
            <a:lvl3pPr lvl="2" algn="l" rtl="0">
              <a:lnSpc>
                <a:spcPct val="100000"/>
              </a:lnSpc>
              <a:spcBef>
                <a:spcPts val="0"/>
              </a:spcBef>
              <a:spcAft>
                <a:spcPts val="0"/>
              </a:spcAft>
              <a:buClr>
                <a:schemeClr val="dk2"/>
              </a:buClr>
              <a:buSzPts val="1800"/>
              <a:buNone/>
              <a:defRPr sz="1800">
                <a:solidFill>
                  <a:schemeClr val="dk2"/>
                </a:solidFill>
              </a:defRPr>
            </a:lvl3pPr>
            <a:lvl4pPr lvl="3" algn="l" rtl="0">
              <a:lnSpc>
                <a:spcPct val="100000"/>
              </a:lnSpc>
              <a:spcBef>
                <a:spcPts val="0"/>
              </a:spcBef>
              <a:spcAft>
                <a:spcPts val="0"/>
              </a:spcAft>
              <a:buClr>
                <a:schemeClr val="dk2"/>
              </a:buClr>
              <a:buSzPts val="1800"/>
              <a:buNone/>
              <a:defRPr sz="1800">
                <a:solidFill>
                  <a:schemeClr val="dk2"/>
                </a:solidFill>
              </a:defRPr>
            </a:lvl4pPr>
            <a:lvl5pPr lvl="4" algn="l" rtl="0">
              <a:lnSpc>
                <a:spcPct val="100000"/>
              </a:lnSpc>
              <a:spcBef>
                <a:spcPts val="0"/>
              </a:spcBef>
              <a:spcAft>
                <a:spcPts val="0"/>
              </a:spcAft>
              <a:buClr>
                <a:schemeClr val="dk2"/>
              </a:buClr>
              <a:buSzPts val="1800"/>
              <a:buNone/>
              <a:defRPr sz="1800">
                <a:solidFill>
                  <a:schemeClr val="dk2"/>
                </a:solidFill>
              </a:defRPr>
            </a:lvl5pPr>
            <a:lvl6pPr lvl="5" algn="l" rtl="0">
              <a:lnSpc>
                <a:spcPct val="100000"/>
              </a:lnSpc>
              <a:spcBef>
                <a:spcPts val="0"/>
              </a:spcBef>
              <a:spcAft>
                <a:spcPts val="0"/>
              </a:spcAft>
              <a:buClr>
                <a:schemeClr val="dk2"/>
              </a:buClr>
              <a:buSzPts val="1800"/>
              <a:buNone/>
              <a:defRPr sz="1800">
                <a:solidFill>
                  <a:schemeClr val="dk2"/>
                </a:solidFill>
              </a:defRPr>
            </a:lvl6pPr>
            <a:lvl7pPr lvl="6" algn="l" rtl="0">
              <a:lnSpc>
                <a:spcPct val="100000"/>
              </a:lnSpc>
              <a:spcBef>
                <a:spcPts val="0"/>
              </a:spcBef>
              <a:spcAft>
                <a:spcPts val="0"/>
              </a:spcAft>
              <a:buClr>
                <a:schemeClr val="dk2"/>
              </a:buClr>
              <a:buSzPts val="1800"/>
              <a:buNone/>
              <a:defRPr sz="1800">
                <a:solidFill>
                  <a:schemeClr val="dk2"/>
                </a:solidFill>
              </a:defRPr>
            </a:lvl7pPr>
            <a:lvl8pPr lvl="7" algn="l" rtl="0">
              <a:lnSpc>
                <a:spcPct val="100000"/>
              </a:lnSpc>
              <a:spcBef>
                <a:spcPts val="0"/>
              </a:spcBef>
              <a:spcAft>
                <a:spcPts val="0"/>
              </a:spcAft>
              <a:buClr>
                <a:schemeClr val="dk2"/>
              </a:buClr>
              <a:buSzPts val="1800"/>
              <a:buNone/>
              <a:defRPr sz="1800">
                <a:solidFill>
                  <a:schemeClr val="dk2"/>
                </a:solidFill>
              </a:defRPr>
            </a:lvl8pPr>
            <a:lvl9pPr lvl="8" algn="l" rtl="0">
              <a:lnSpc>
                <a:spcPct val="100000"/>
              </a:lnSpc>
              <a:spcBef>
                <a:spcPts val="0"/>
              </a:spcBef>
              <a:spcAft>
                <a:spcPts val="0"/>
              </a:spcAft>
              <a:buClr>
                <a:schemeClr val="dk2"/>
              </a:buClr>
              <a:buSzPts val="1800"/>
              <a:buNone/>
              <a:defRPr sz="1800">
                <a:solidFill>
                  <a:schemeClr val="dk2"/>
                </a:solidFill>
              </a:defRPr>
            </a:lvl9pPr>
          </a:lstStyle>
          <a:p>
            <a:endParaRPr/>
          </a:p>
        </p:txBody>
      </p:sp>
      <p:sp>
        <p:nvSpPr>
          <p:cNvPr id="180" name="Google Shape;180;p13"/>
          <p:cNvSpPr txBox="1">
            <a:spLocks noGrp="1"/>
          </p:cNvSpPr>
          <p:nvPr>
            <p:ph type="sldNum" idx="12"/>
          </p:nvPr>
        </p:nvSpPr>
        <p:spPr>
          <a:xfrm>
            <a:off x="8472458" y="4706554"/>
            <a:ext cx="548700" cy="393600"/>
          </a:xfrm>
          <a:prstGeom prst="rect">
            <a:avLst/>
          </a:prstGeom>
          <a:noFill/>
        </p:spPr>
        <p:txBody>
          <a:bodyPr spcFirstLastPara="1" wrap="square" lIns="91425" tIns="91425" rIns="91425" bIns="91425" anchor="ctr" anchorCtr="0">
            <a:noAutofit/>
          </a:bodyPr>
          <a:lstStyle>
            <a:lvl1pPr lvl="0" algn="r" rtl="0">
              <a:lnSpc>
                <a:spcPct val="100000"/>
              </a:lnSpc>
              <a:spcAft>
                <a:spcPts val="0"/>
              </a:spcAft>
              <a:buNone/>
              <a:defRPr sz="1000">
                <a:solidFill>
                  <a:schemeClr val="lt1"/>
                </a:solidFill>
              </a:defRPr>
            </a:lvl1pPr>
            <a:lvl2pPr lvl="1" algn="r" rtl="0">
              <a:lnSpc>
                <a:spcPct val="100000"/>
              </a:lnSpc>
              <a:spcAft>
                <a:spcPts val="0"/>
              </a:spcAft>
              <a:buNone/>
              <a:defRPr sz="1000">
                <a:solidFill>
                  <a:schemeClr val="lt1"/>
                </a:solidFill>
              </a:defRPr>
            </a:lvl2pPr>
            <a:lvl3pPr lvl="2" algn="r" rtl="0">
              <a:lnSpc>
                <a:spcPct val="100000"/>
              </a:lnSpc>
              <a:spcAft>
                <a:spcPts val="0"/>
              </a:spcAft>
              <a:buNone/>
              <a:defRPr sz="1000">
                <a:solidFill>
                  <a:schemeClr val="lt1"/>
                </a:solidFill>
              </a:defRPr>
            </a:lvl3pPr>
            <a:lvl4pPr lvl="3" algn="r" rtl="0">
              <a:lnSpc>
                <a:spcPct val="100000"/>
              </a:lnSpc>
              <a:spcAft>
                <a:spcPts val="0"/>
              </a:spcAft>
              <a:buNone/>
              <a:defRPr sz="1000">
                <a:solidFill>
                  <a:schemeClr val="lt1"/>
                </a:solidFill>
              </a:defRPr>
            </a:lvl4pPr>
            <a:lvl5pPr lvl="4" algn="r" rtl="0">
              <a:lnSpc>
                <a:spcPct val="100000"/>
              </a:lnSpc>
              <a:spcAft>
                <a:spcPts val="0"/>
              </a:spcAft>
              <a:buNone/>
              <a:defRPr sz="1000">
                <a:solidFill>
                  <a:schemeClr val="lt1"/>
                </a:solidFill>
              </a:defRPr>
            </a:lvl5pPr>
            <a:lvl6pPr lvl="5" algn="r" rtl="0">
              <a:lnSpc>
                <a:spcPct val="100000"/>
              </a:lnSpc>
              <a:spcAft>
                <a:spcPts val="0"/>
              </a:spcAft>
              <a:buNone/>
              <a:defRPr sz="1000">
                <a:solidFill>
                  <a:schemeClr val="lt1"/>
                </a:solidFill>
              </a:defRPr>
            </a:lvl6pPr>
            <a:lvl7pPr lvl="6" algn="r" rtl="0">
              <a:lnSpc>
                <a:spcPct val="100000"/>
              </a:lnSpc>
              <a:spcAft>
                <a:spcPts val="0"/>
              </a:spcAft>
              <a:buNone/>
              <a:defRPr sz="1000">
                <a:solidFill>
                  <a:schemeClr val="lt1"/>
                </a:solidFill>
              </a:defRPr>
            </a:lvl7pPr>
            <a:lvl8pPr lvl="7" algn="r" rtl="0">
              <a:lnSpc>
                <a:spcPct val="100000"/>
              </a:lnSpc>
              <a:spcAft>
                <a:spcPts val="0"/>
              </a:spcAft>
              <a:buNone/>
              <a:defRPr sz="1000">
                <a:solidFill>
                  <a:schemeClr val="lt1"/>
                </a:solidFill>
              </a:defRPr>
            </a:lvl8pPr>
            <a:lvl9pPr lvl="8" algn="r" rtl="0">
              <a:lnSpc>
                <a:spcPct val="100000"/>
              </a:lnSpc>
              <a:spcAft>
                <a:spcPts val="0"/>
              </a:spcAft>
              <a:buNone/>
              <a:defRPr sz="1000">
                <a:solidFill>
                  <a:schemeClr val="lt1"/>
                </a:solidFill>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Diseño personalizado 2">
  <p:cSld name="AUTOLAYOUT_2">
    <p:spTree>
      <p:nvGrpSpPr>
        <p:cNvPr id="1" name="Shape 181"/>
        <p:cNvGrpSpPr/>
        <p:nvPr/>
      </p:nvGrpSpPr>
      <p:grpSpPr>
        <a:xfrm>
          <a:off x="0" y="0"/>
          <a:ext cx="0" cy="0"/>
          <a:chOff x="0" y="0"/>
          <a:chExt cx="0" cy="0"/>
        </a:xfrm>
      </p:grpSpPr>
      <p:sp>
        <p:nvSpPr>
          <p:cNvPr id="182" name="Google Shape;182;p14"/>
          <p:cNvSpPr/>
          <p:nvPr/>
        </p:nvSpPr>
        <p:spPr>
          <a:xfrm>
            <a:off x="0" y="0"/>
            <a:ext cx="9144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3" name="Google Shape;183;p14"/>
          <p:cNvSpPr/>
          <p:nvPr/>
        </p:nvSpPr>
        <p:spPr>
          <a:xfrm>
            <a:off x="-2" y="5085675"/>
            <a:ext cx="9144000" cy="57900"/>
          </a:xfrm>
          <a:prstGeom prst="rect">
            <a:avLst/>
          </a:prstGeom>
          <a:solidFill>
            <a:srgbClr val="E0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4" name="Google Shape;184;p14"/>
          <p:cNvSpPr/>
          <p:nvPr/>
        </p:nvSpPr>
        <p:spPr>
          <a:xfrm>
            <a:off x="0" y="5085676"/>
            <a:ext cx="3048000" cy="57900"/>
          </a:xfrm>
          <a:prstGeom prst="rect">
            <a:avLst/>
          </a:prstGeom>
          <a:solidFill>
            <a:srgbClr val="FFFFFF">
              <a:alpha val="376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5" name="Google Shape;185;p14"/>
          <p:cNvSpPr/>
          <p:nvPr/>
        </p:nvSpPr>
        <p:spPr>
          <a:xfrm>
            <a:off x="3047999" y="5085676"/>
            <a:ext cx="3048000" cy="57900"/>
          </a:xfrm>
          <a:prstGeom prst="rect">
            <a:avLst/>
          </a:prstGeom>
          <a:solidFill>
            <a:srgbClr val="FFFFFF">
              <a:alpha val="2509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6" name="Google Shape;186;p14"/>
          <p:cNvSpPr txBox="1">
            <a:spLocks noGrp="1"/>
          </p:cNvSpPr>
          <p:nvPr>
            <p:ph type="title"/>
          </p:nvPr>
        </p:nvSpPr>
        <p:spPr>
          <a:xfrm>
            <a:off x="1002900" y="1018675"/>
            <a:ext cx="7138200" cy="1263600"/>
          </a:xfrm>
          <a:prstGeom prst="rect">
            <a:avLst/>
          </a:prstGeom>
          <a:noFill/>
        </p:spPr>
        <p:txBody>
          <a:bodyPr spcFirstLastPara="1" wrap="square" lIns="91425" tIns="91425" rIns="91425" bIns="91425" anchor="b" anchorCtr="0"/>
          <a:lstStyle>
            <a:lvl1pPr lvl="0" algn="ctr" rtl="0">
              <a:lnSpc>
                <a:spcPct val="100000"/>
              </a:lnSpc>
              <a:spcBef>
                <a:spcPts val="0"/>
              </a:spcBef>
              <a:spcAft>
                <a:spcPts val="0"/>
              </a:spcAft>
              <a:buClr>
                <a:srgbClr val="000000"/>
              </a:buClr>
              <a:buSzPts val="3600"/>
              <a:buNone/>
              <a:defRPr sz="3600" b="1">
                <a:solidFill>
                  <a:srgbClr val="000000"/>
                </a:solidFill>
              </a:defRPr>
            </a:lvl1pPr>
            <a:lvl2pPr lvl="1" algn="l" rtl="0">
              <a:lnSpc>
                <a:spcPct val="100000"/>
              </a:lnSpc>
              <a:spcBef>
                <a:spcPts val="0"/>
              </a:spcBef>
              <a:spcAft>
                <a:spcPts val="0"/>
              </a:spcAft>
              <a:buClr>
                <a:srgbClr val="000000"/>
              </a:buClr>
              <a:buSzPts val="3600"/>
              <a:buNone/>
              <a:defRPr sz="3600" b="1">
                <a:solidFill>
                  <a:srgbClr val="000000"/>
                </a:solidFill>
              </a:defRPr>
            </a:lvl2pPr>
            <a:lvl3pPr lvl="2" algn="l" rtl="0">
              <a:lnSpc>
                <a:spcPct val="100000"/>
              </a:lnSpc>
              <a:spcBef>
                <a:spcPts val="0"/>
              </a:spcBef>
              <a:spcAft>
                <a:spcPts val="0"/>
              </a:spcAft>
              <a:buClr>
                <a:srgbClr val="000000"/>
              </a:buClr>
              <a:buSzPts val="3600"/>
              <a:buNone/>
              <a:defRPr sz="3600" b="1">
                <a:solidFill>
                  <a:srgbClr val="000000"/>
                </a:solidFill>
              </a:defRPr>
            </a:lvl3pPr>
            <a:lvl4pPr lvl="3" algn="l" rtl="0">
              <a:lnSpc>
                <a:spcPct val="100000"/>
              </a:lnSpc>
              <a:spcBef>
                <a:spcPts val="0"/>
              </a:spcBef>
              <a:spcAft>
                <a:spcPts val="0"/>
              </a:spcAft>
              <a:buClr>
                <a:srgbClr val="000000"/>
              </a:buClr>
              <a:buSzPts val="3600"/>
              <a:buNone/>
              <a:defRPr sz="3600" b="1">
                <a:solidFill>
                  <a:srgbClr val="000000"/>
                </a:solidFill>
              </a:defRPr>
            </a:lvl4pPr>
            <a:lvl5pPr lvl="4" algn="l" rtl="0">
              <a:lnSpc>
                <a:spcPct val="100000"/>
              </a:lnSpc>
              <a:spcBef>
                <a:spcPts val="0"/>
              </a:spcBef>
              <a:spcAft>
                <a:spcPts val="0"/>
              </a:spcAft>
              <a:buClr>
                <a:srgbClr val="000000"/>
              </a:buClr>
              <a:buSzPts val="3600"/>
              <a:buNone/>
              <a:defRPr sz="3600" b="1">
                <a:solidFill>
                  <a:srgbClr val="000000"/>
                </a:solidFill>
              </a:defRPr>
            </a:lvl5pPr>
            <a:lvl6pPr lvl="5" algn="l" rtl="0">
              <a:lnSpc>
                <a:spcPct val="100000"/>
              </a:lnSpc>
              <a:spcBef>
                <a:spcPts val="0"/>
              </a:spcBef>
              <a:spcAft>
                <a:spcPts val="0"/>
              </a:spcAft>
              <a:buClr>
                <a:srgbClr val="000000"/>
              </a:buClr>
              <a:buSzPts val="3600"/>
              <a:buNone/>
              <a:defRPr sz="3600" b="1">
                <a:solidFill>
                  <a:srgbClr val="000000"/>
                </a:solidFill>
              </a:defRPr>
            </a:lvl6pPr>
            <a:lvl7pPr lvl="6" algn="l" rtl="0">
              <a:lnSpc>
                <a:spcPct val="100000"/>
              </a:lnSpc>
              <a:spcBef>
                <a:spcPts val="0"/>
              </a:spcBef>
              <a:spcAft>
                <a:spcPts val="0"/>
              </a:spcAft>
              <a:buClr>
                <a:srgbClr val="000000"/>
              </a:buClr>
              <a:buSzPts val="3600"/>
              <a:buNone/>
              <a:defRPr sz="3600" b="1">
                <a:solidFill>
                  <a:srgbClr val="000000"/>
                </a:solidFill>
              </a:defRPr>
            </a:lvl7pPr>
            <a:lvl8pPr lvl="7" algn="l" rtl="0">
              <a:lnSpc>
                <a:spcPct val="100000"/>
              </a:lnSpc>
              <a:spcBef>
                <a:spcPts val="0"/>
              </a:spcBef>
              <a:spcAft>
                <a:spcPts val="0"/>
              </a:spcAft>
              <a:buClr>
                <a:srgbClr val="000000"/>
              </a:buClr>
              <a:buSzPts val="3600"/>
              <a:buNone/>
              <a:defRPr sz="3600" b="1">
                <a:solidFill>
                  <a:srgbClr val="000000"/>
                </a:solidFill>
              </a:defRPr>
            </a:lvl8pPr>
            <a:lvl9pPr lvl="8" algn="l" rtl="0">
              <a:lnSpc>
                <a:spcPct val="100000"/>
              </a:lnSpc>
              <a:spcBef>
                <a:spcPts val="0"/>
              </a:spcBef>
              <a:spcAft>
                <a:spcPts val="0"/>
              </a:spcAft>
              <a:buClr>
                <a:srgbClr val="000000"/>
              </a:buClr>
              <a:buSzPts val="3600"/>
              <a:buNone/>
              <a:defRPr sz="3600" b="1">
                <a:solidFill>
                  <a:srgbClr val="000000"/>
                </a:solidFill>
              </a:defRPr>
            </a:lvl9pPr>
          </a:lstStyle>
          <a:p>
            <a:endParaRPr/>
          </a:p>
        </p:txBody>
      </p:sp>
      <p:sp>
        <p:nvSpPr>
          <p:cNvPr id="187" name="Google Shape;187;p14"/>
          <p:cNvSpPr txBox="1">
            <a:spLocks noGrp="1"/>
          </p:cNvSpPr>
          <p:nvPr>
            <p:ph type="body" idx="1"/>
          </p:nvPr>
        </p:nvSpPr>
        <p:spPr>
          <a:xfrm>
            <a:off x="1002900" y="2535725"/>
            <a:ext cx="7138200" cy="1741500"/>
          </a:xfrm>
          <a:prstGeom prst="rect">
            <a:avLst/>
          </a:prstGeom>
          <a:noFill/>
        </p:spPr>
        <p:txBody>
          <a:bodyPr spcFirstLastPara="1" wrap="square" lIns="91425" tIns="91425" rIns="91425" bIns="91425" anchor="t" anchorCtr="0"/>
          <a:lstStyle>
            <a:lvl1pPr marL="457200" lvl="0" indent="-317500" algn="ctr" rtl="0">
              <a:lnSpc>
                <a:spcPct val="115000"/>
              </a:lnSpc>
              <a:spcBef>
                <a:spcPts val="0"/>
              </a:spcBef>
              <a:spcAft>
                <a:spcPts val="0"/>
              </a:spcAft>
              <a:buClr>
                <a:srgbClr val="666666"/>
              </a:buClr>
              <a:buSzPts val="1400"/>
              <a:buChar char="●"/>
              <a:defRPr sz="1400">
                <a:solidFill>
                  <a:srgbClr val="666666"/>
                </a:solidFill>
              </a:defRPr>
            </a:lvl1pPr>
            <a:lvl2pPr marL="914400" lvl="1" indent="-304800" algn="ctr" rtl="0">
              <a:lnSpc>
                <a:spcPct val="115000"/>
              </a:lnSpc>
              <a:spcBef>
                <a:spcPts val="1600"/>
              </a:spcBef>
              <a:spcAft>
                <a:spcPts val="0"/>
              </a:spcAft>
              <a:buClr>
                <a:srgbClr val="666666"/>
              </a:buClr>
              <a:buSzPts val="1200"/>
              <a:buChar char="○"/>
              <a:defRPr sz="1200">
                <a:solidFill>
                  <a:srgbClr val="666666"/>
                </a:solidFill>
              </a:defRPr>
            </a:lvl2pPr>
            <a:lvl3pPr marL="1371600" lvl="2" indent="-304800" algn="ctr" rtl="0">
              <a:lnSpc>
                <a:spcPct val="115000"/>
              </a:lnSpc>
              <a:spcBef>
                <a:spcPts val="1600"/>
              </a:spcBef>
              <a:spcAft>
                <a:spcPts val="0"/>
              </a:spcAft>
              <a:buClr>
                <a:srgbClr val="666666"/>
              </a:buClr>
              <a:buSzPts val="1200"/>
              <a:buChar char="■"/>
              <a:defRPr sz="1200">
                <a:solidFill>
                  <a:srgbClr val="666666"/>
                </a:solidFill>
              </a:defRPr>
            </a:lvl3pPr>
            <a:lvl4pPr marL="1828800" lvl="3" indent="-304800" algn="ctr" rtl="0">
              <a:lnSpc>
                <a:spcPct val="115000"/>
              </a:lnSpc>
              <a:spcBef>
                <a:spcPts val="1600"/>
              </a:spcBef>
              <a:spcAft>
                <a:spcPts val="0"/>
              </a:spcAft>
              <a:buClr>
                <a:srgbClr val="666666"/>
              </a:buClr>
              <a:buSzPts val="1200"/>
              <a:buChar char="●"/>
              <a:defRPr sz="1200">
                <a:solidFill>
                  <a:srgbClr val="666666"/>
                </a:solidFill>
              </a:defRPr>
            </a:lvl4pPr>
            <a:lvl5pPr marL="2286000" lvl="4" indent="-304800" algn="ctr" rtl="0">
              <a:lnSpc>
                <a:spcPct val="115000"/>
              </a:lnSpc>
              <a:spcBef>
                <a:spcPts val="1600"/>
              </a:spcBef>
              <a:spcAft>
                <a:spcPts val="0"/>
              </a:spcAft>
              <a:buClr>
                <a:srgbClr val="666666"/>
              </a:buClr>
              <a:buSzPts val="1200"/>
              <a:buChar char="○"/>
              <a:defRPr sz="1200">
                <a:solidFill>
                  <a:srgbClr val="666666"/>
                </a:solidFill>
              </a:defRPr>
            </a:lvl5pPr>
            <a:lvl6pPr marL="2743200" lvl="5" indent="-304800" algn="ctr" rtl="0">
              <a:lnSpc>
                <a:spcPct val="115000"/>
              </a:lnSpc>
              <a:spcBef>
                <a:spcPts val="1600"/>
              </a:spcBef>
              <a:spcAft>
                <a:spcPts val="0"/>
              </a:spcAft>
              <a:buClr>
                <a:srgbClr val="666666"/>
              </a:buClr>
              <a:buSzPts val="1200"/>
              <a:buChar char="■"/>
              <a:defRPr sz="1200">
                <a:solidFill>
                  <a:srgbClr val="666666"/>
                </a:solidFill>
              </a:defRPr>
            </a:lvl6pPr>
            <a:lvl7pPr marL="3200400" lvl="6" indent="-304800" algn="ctr" rtl="0">
              <a:lnSpc>
                <a:spcPct val="115000"/>
              </a:lnSpc>
              <a:spcBef>
                <a:spcPts val="1600"/>
              </a:spcBef>
              <a:spcAft>
                <a:spcPts val="0"/>
              </a:spcAft>
              <a:buClr>
                <a:srgbClr val="666666"/>
              </a:buClr>
              <a:buSzPts val="1200"/>
              <a:buChar char="●"/>
              <a:defRPr sz="1200">
                <a:solidFill>
                  <a:srgbClr val="666666"/>
                </a:solidFill>
              </a:defRPr>
            </a:lvl7pPr>
            <a:lvl8pPr marL="3657600" lvl="7" indent="-304800" algn="ctr" rtl="0">
              <a:lnSpc>
                <a:spcPct val="115000"/>
              </a:lnSpc>
              <a:spcBef>
                <a:spcPts val="1600"/>
              </a:spcBef>
              <a:spcAft>
                <a:spcPts val="0"/>
              </a:spcAft>
              <a:buClr>
                <a:srgbClr val="666666"/>
              </a:buClr>
              <a:buSzPts val="1200"/>
              <a:buChar char="○"/>
              <a:defRPr sz="1200">
                <a:solidFill>
                  <a:srgbClr val="666666"/>
                </a:solidFill>
              </a:defRPr>
            </a:lvl8pPr>
            <a:lvl9pPr marL="4114800" lvl="8" indent="-304800" algn="ctr" rtl="0">
              <a:lnSpc>
                <a:spcPct val="115000"/>
              </a:lnSpc>
              <a:spcBef>
                <a:spcPts val="1600"/>
              </a:spcBef>
              <a:spcAft>
                <a:spcPts val="1600"/>
              </a:spcAft>
              <a:buClr>
                <a:srgbClr val="666666"/>
              </a:buClr>
              <a:buSzPts val="1200"/>
              <a:buChar char="■"/>
              <a:defRPr sz="1200">
                <a:solidFill>
                  <a:srgbClr val="666666"/>
                </a:solidFill>
              </a:defRPr>
            </a:lvl9pPr>
          </a:lstStyle>
          <a:p>
            <a:endParaRPr/>
          </a:p>
        </p:txBody>
      </p:sp>
      <p:sp>
        <p:nvSpPr>
          <p:cNvPr id="188" name="Google Shape;188;p14"/>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rtl="0">
              <a:lnSpc>
                <a:spcPct val="100000"/>
              </a:lnSpc>
              <a:spcAft>
                <a:spcPts val="0"/>
              </a:spcAft>
              <a:buNone/>
              <a:defRPr sz="1000">
                <a:solidFill>
                  <a:srgbClr val="666666"/>
                </a:solidFill>
              </a:defRPr>
            </a:lvl1pPr>
            <a:lvl2pPr lvl="1" algn="r" rtl="0">
              <a:lnSpc>
                <a:spcPct val="100000"/>
              </a:lnSpc>
              <a:spcAft>
                <a:spcPts val="0"/>
              </a:spcAft>
              <a:buNone/>
              <a:defRPr sz="1000">
                <a:solidFill>
                  <a:srgbClr val="666666"/>
                </a:solidFill>
              </a:defRPr>
            </a:lvl2pPr>
            <a:lvl3pPr lvl="2" algn="r" rtl="0">
              <a:lnSpc>
                <a:spcPct val="100000"/>
              </a:lnSpc>
              <a:spcAft>
                <a:spcPts val="0"/>
              </a:spcAft>
              <a:buNone/>
              <a:defRPr sz="1000">
                <a:solidFill>
                  <a:srgbClr val="666666"/>
                </a:solidFill>
              </a:defRPr>
            </a:lvl3pPr>
            <a:lvl4pPr lvl="3" algn="r" rtl="0">
              <a:lnSpc>
                <a:spcPct val="100000"/>
              </a:lnSpc>
              <a:spcAft>
                <a:spcPts val="0"/>
              </a:spcAft>
              <a:buNone/>
              <a:defRPr sz="1000">
                <a:solidFill>
                  <a:srgbClr val="666666"/>
                </a:solidFill>
              </a:defRPr>
            </a:lvl4pPr>
            <a:lvl5pPr lvl="4" algn="r" rtl="0">
              <a:lnSpc>
                <a:spcPct val="100000"/>
              </a:lnSpc>
              <a:spcAft>
                <a:spcPts val="0"/>
              </a:spcAft>
              <a:buNone/>
              <a:defRPr sz="1000">
                <a:solidFill>
                  <a:srgbClr val="666666"/>
                </a:solidFill>
              </a:defRPr>
            </a:lvl5pPr>
            <a:lvl6pPr lvl="5" algn="r" rtl="0">
              <a:lnSpc>
                <a:spcPct val="100000"/>
              </a:lnSpc>
              <a:spcAft>
                <a:spcPts val="0"/>
              </a:spcAft>
              <a:buNone/>
              <a:defRPr sz="1000">
                <a:solidFill>
                  <a:srgbClr val="666666"/>
                </a:solidFill>
              </a:defRPr>
            </a:lvl6pPr>
            <a:lvl7pPr lvl="6" algn="r" rtl="0">
              <a:lnSpc>
                <a:spcPct val="100000"/>
              </a:lnSpc>
              <a:spcAft>
                <a:spcPts val="0"/>
              </a:spcAft>
              <a:buNone/>
              <a:defRPr sz="1000">
                <a:solidFill>
                  <a:srgbClr val="666666"/>
                </a:solidFill>
              </a:defRPr>
            </a:lvl7pPr>
            <a:lvl8pPr lvl="7" algn="r" rtl="0">
              <a:lnSpc>
                <a:spcPct val="100000"/>
              </a:lnSpc>
              <a:spcAft>
                <a:spcPts val="0"/>
              </a:spcAft>
              <a:buNone/>
              <a:defRPr sz="1000">
                <a:solidFill>
                  <a:srgbClr val="666666"/>
                </a:solidFill>
              </a:defRPr>
            </a:lvl8pPr>
            <a:lvl9pPr lvl="8" algn="r" rtl="0">
              <a:lnSpc>
                <a:spcPct val="100000"/>
              </a:lnSpc>
              <a:spcAft>
                <a:spcPts val="0"/>
              </a:spcAft>
              <a:buNone/>
              <a:defRPr sz="1000">
                <a:solidFill>
                  <a:srgbClr val="666666"/>
                </a:solidFill>
              </a:defRPr>
            </a:lvl9pPr>
          </a:lstStyle>
          <a:p>
            <a:pPr marL="0" lvl="0" indent="0" algn="r" rtl="0">
              <a:spcBef>
                <a:spcPts val="0"/>
              </a:spcBef>
              <a:spcAft>
                <a:spcPts val="0"/>
              </a:spcAft>
              <a:buNone/>
            </a:pPr>
            <a:fld id="{00000000-1234-1234-1234-123412341234}" type="slidenum">
              <a:rPr lang="e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Click to edit Master title style</a:t>
            </a:r>
          </a:p>
        </p:txBody>
      </p:sp>
      <p:sp>
        <p:nvSpPr>
          <p:cNvPr id="3" name="Content Placeholder 2"/>
          <p:cNvSpPr>
            <a:spLocks noGrp="1"/>
          </p:cNvSpPr>
          <p:nvPr>
            <p:ph idx="1"/>
          </p:nvPr>
        </p:nvSpPr>
        <p:spPr/>
        <p:txBody>
          <a:bodyPr/>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p>
        </p:txBody>
      </p:sp>
      <p:sp>
        <p:nvSpPr>
          <p:cNvPr id="4" name="Rectangle 4"/>
          <p:cNvSpPr>
            <a:spLocks noGrp="1" noChangeArrowheads="1"/>
          </p:cNvSpPr>
          <p:nvPr>
            <p:ph type="dt" sz="half" idx="10"/>
          </p:nvPr>
        </p:nvSpPr>
        <p:spPr>
          <a:xfrm>
            <a:off x="457200" y="4683919"/>
            <a:ext cx="2133600" cy="357188"/>
          </a:xfrm>
          <a:prstGeom prst="rect">
            <a:avLst/>
          </a:prstGeom>
          <a:ln/>
        </p:spPr>
        <p:txBody>
          <a:bodyPr/>
          <a:lstStyle>
            <a:lvl1pPr>
              <a:defRPr/>
            </a:lvl1pPr>
          </a:lstStyle>
          <a:p>
            <a:pPr>
              <a:defRPr/>
            </a:pPr>
            <a:endParaRPr lang="pl-PL" dirty="0"/>
          </a:p>
        </p:txBody>
      </p:sp>
      <p:sp>
        <p:nvSpPr>
          <p:cNvPr id="5" name="Rectangle 5"/>
          <p:cNvSpPr>
            <a:spLocks noGrp="1" noChangeArrowheads="1"/>
          </p:cNvSpPr>
          <p:nvPr>
            <p:ph type="ftr" sz="quarter" idx="11"/>
          </p:nvPr>
        </p:nvSpPr>
        <p:spPr>
          <a:xfrm>
            <a:off x="3124200" y="4683919"/>
            <a:ext cx="2895600" cy="357188"/>
          </a:xfrm>
          <a:prstGeom prst="rect">
            <a:avLst/>
          </a:prstGeom>
          <a:ln/>
        </p:spPr>
        <p:txBody>
          <a:bodyPr/>
          <a:lstStyle>
            <a:lvl1pPr>
              <a:defRPr/>
            </a:lvl1pPr>
          </a:lstStyle>
          <a:p>
            <a:pPr>
              <a:defRPr/>
            </a:pPr>
            <a:endParaRPr lang="pl-PL" dirty="0"/>
          </a:p>
        </p:txBody>
      </p:sp>
      <p:sp>
        <p:nvSpPr>
          <p:cNvPr id="6" name="Rectangle 6"/>
          <p:cNvSpPr>
            <a:spLocks noGrp="1" noChangeArrowheads="1"/>
          </p:cNvSpPr>
          <p:nvPr>
            <p:ph type="sldNum" sz="quarter" idx="12"/>
          </p:nvPr>
        </p:nvSpPr>
        <p:spPr>
          <a:ln/>
        </p:spPr>
        <p:txBody>
          <a:bodyPr/>
          <a:lstStyle>
            <a:lvl1pPr>
              <a:defRPr/>
            </a:lvl1pPr>
          </a:lstStyle>
          <a:p>
            <a:fld id="{DD1EC2D8-83AA-4507-A1D9-438A542F44C9}" type="slidenum">
              <a:rPr lang="pl-PL"/>
              <a:pPr/>
              <a:t>‹#›</a:t>
            </a:fld>
            <a:endParaRPr lang="pl-PL" dirty="0"/>
          </a:p>
        </p:txBody>
      </p:sp>
    </p:spTree>
    <p:extLst>
      <p:ext uri="{BB962C8B-B14F-4D97-AF65-F5344CB8AC3E}">
        <p14:creationId xmlns:p14="http://schemas.microsoft.com/office/powerpoint/2010/main" val="2249405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s"/>
              <a:t>‹#›</a:t>
            </a:fld>
            <a:endParaRPr dirty="0"/>
          </a:p>
        </p:txBody>
      </p:sp>
    </p:spTree>
  </p:cSld>
  <p:clrMap bg1="lt1" tx1="dk1" bg2="dk2" tx2="lt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7" r:id="rId5"/>
    <p:sldLayoutId id="2147483658" r:id="rId6"/>
    <p:sldLayoutId id="2147483659" r:id="rId7"/>
    <p:sldLayoutId id="2147483660" r:id="rId8"/>
    <p:sldLayoutId id="2147483662"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15"/>
          <p:cNvSpPr txBox="1">
            <a:spLocks noGrp="1"/>
          </p:cNvSpPr>
          <p:nvPr>
            <p:ph type="ctrTitle"/>
          </p:nvPr>
        </p:nvSpPr>
        <p:spPr>
          <a:xfrm>
            <a:off x="716096" y="1764415"/>
            <a:ext cx="4847421" cy="195182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dirty="0">
              <a:latin typeface="EB Garamond"/>
              <a:ea typeface="EB Garamond"/>
              <a:cs typeface="EB Garamond"/>
              <a:sym typeface="EB Garamond"/>
            </a:endParaRPr>
          </a:p>
          <a:p>
            <a:pPr marL="0" lvl="0" indent="0" algn="l" rtl="0">
              <a:spcBef>
                <a:spcPts val="0"/>
              </a:spcBef>
              <a:spcAft>
                <a:spcPts val="0"/>
              </a:spcAft>
              <a:buClr>
                <a:schemeClr val="dk1"/>
              </a:buClr>
              <a:buSzPts val="1100"/>
              <a:buFont typeface="Arial"/>
              <a:buNone/>
            </a:pPr>
            <a:r>
              <a:rPr lang="es" sz="2400" b="0" dirty="0">
                <a:latin typeface="Cambria"/>
                <a:ea typeface="Cambria"/>
                <a:cs typeface="Cambria"/>
                <a:sym typeface="Cambria"/>
              </a:rPr>
              <a:t>ARTCademy</a:t>
            </a:r>
            <a:endParaRPr sz="2400" b="0" dirty="0">
              <a:latin typeface="Cambria"/>
              <a:ea typeface="Cambria"/>
              <a:cs typeface="Cambria"/>
              <a:sym typeface="Cambria"/>
            </a:endParaRPr>
          </a:p>
          <a:p>
            <a:pPr lvl="0">
              <a:buSzPts val="1100"/>
            </a:pPr>
            <a:r>
              <a:rPr lang="es" sz="2200" b="0" dirty="0" smtClean="0">
                <a:solidFill>
                  <a:srgbClr val="E06666"/>
                </a:solidFill>
                <a:latin typeface="Cambria"/>
                <a:ea typeface="Cambria"/>
                <a:cs typeface="Cambria"/>
                <a:sym typeface="Cambria"/>
              </a:rPr>
              <a:t>“</a:t>
            </a:r>
            <a:r>
              <a:rPr lang="en-US" sz="2200" b="0" dirty="0">
                <a:latin typeface="Cambria"/>
                <a:ea typeface="Cambria"/>
                <a:cs typeface="Cambria"/>
                <a:sym typeface="Cambria"/>
              </a:rPr>
              <a:t>Academia de arte </a:t>
            </a:r>
            <a:r>
              <a:rPr lang="en-US" sz="2200" b="0" dirty="0" err="1">
                <a:latin typeface="Cambria"/>
                <a:ea typeface="Cambria"/>
                <a:cs typeface="Cambria"/>
                <a:sym typeface="Cambria"/>
              </a:rPr>
              <a:t>şi</a:t>
            </a:r>
            <a:r>
              <a:rPr lang="en-US" sz="2200" b="0" dirty="0">
                <a:latin typeface="Cambria"/>
                <a:ea typeface="Cambria"/>
                <a:cs typeface="Cambria"/>
                <a:sym typeface="Cambria"/>
              </a:rPr>
              <a:t> </a:t>
            </a:r>
            <a:r>
              <a:rPr lang="en-US" sz="2200" b="0" dirty="0" err="1">
                <a:latin typeface="Cambria"/>
                <a:ea typeface="Cambria"/>
                <a:cs typeface="Cambria"/>
                <a:sym typeface="Cambria"/>
              </a:rPr>
              <a:t>meşteşuguri</a:t>
            </a:r>
            <a:r>
              <a:rPr lang="en-US" sz="2200" b="0" dirty="0">
                <a:latin typeface="Cambria"/>
                <a:ea typeface="Cambria"/>
                <a:cs typeface="Cambria"/>
                <a:sym typeface="Cambria"/>
              </a:rPr>
              <a:t>”</a:t>
            </a:r>
            <a:br>
              <a:rPr lang="en-US" sz="2200" b="0" dirty="0">
                <a:latin typeface="Cambria"/>
                <a:ea typeface="Cambria"/>
                <a:cs typeface="Cambria"/>
                <a:sym typeface="Cambria"/>
              </a:rPr>
            </a:br>
            <a:r>
              <a:rPr lang="en-US" sz="2400" b="0" dirty="0">
                <a:latin typeface="Cambria"/>
                <a:ea typeface="Cambria"/>
                <a:cs typeface="Cambria"/>
                <a:sym typeface="Cambria"/>
              </a:rPr>
              <a:t/>
            </a:r>
            <a:br>
              <a:rPr lang="en-US" sz="2400" b="0" dirty="0">
                <a:latin typeface="Cambria"/>
                <a:ea typeface="Cambria"/>
                <a:cs typeface="Cambria"/>
                <a:sym typeface="Cambria"/>
              </a:rPr>
            </a:br>
            <a:endParaRPr sz="2400" dirty="0">
              <a:solidFill>
                <a:srgbClr val="E06666"/>
              </a:solidFill>
              <a:latin typeface="Cambria"/>
              <a:ea typeface="Cambria"/>
              <a:cs typeface="Cambria"/>
              <a:sym typeface="Cambri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err="1">
                <a:solidFill>
                  <a:srgbClr val="F24F4F"/>
                </a:solidFill>
                <a:latin typeface="Cambria" panose="02040503050406030204" pitchFamily="18" charset="0"/>
              </a:rPr>
              <a:t>Beneficiile</a:t>
            </a:r>
            <a:r>
              <a:rPr lang="en-GB" dirty="0">
                <a:solidFill>
                  <a:srgbClr val="F24F4F"/>
                </a:solidFill>
                <a:latin typeface="Cambria" panose="02040503050406030204" pitchFamily="18" charset="0"/>
              </a:rPr>
              <a:t> </a:t>
            </a:r>
            <a:r>
              <a:rPr lang="en-GB" dirty="0" err="1">
                <a:solidFill>
                  <a:srgbClr val="F24F4F"/>
                </a:solidFill>
                <a:latin typeface="Cambria" panose="02040503050406030204" pitchFamily="18" charset="0"/>
              </a:rPr>
              <a:t>luării</a:t>
            </a:r>
            <a:r>
              <a:rPr lang="en-GB" dirty="0">
                <a:solidFill>
                  <a:srgbClr val="F24F4F"/>
                </a:solidFill>
                <a:latin typeface="Cambria" panose="02040503050406030204" pitchFamily="18" charset="0"/>
              </a:rPr>
              <a:t> </a:t>
            </a:r>
            <a:r>
              <a:rPr lang="en-GB" dirty="0" err="1">
                <a:solidFill>
                  <a:srgbClr val="F24F4F"/>
                </a:solidFill>
                <a:latin typeface="Cambria" panose="02040503050406030204" pitchFamily="18" charset="0"/>
              </a:rPr>
              <a:t>deciziilor</a:t>
            </a:r>
            <a:r>
              <a:rPr lang="en-GB" dirty="0">
                <a:solidFill>
                  <a:srgbClr val="F24F4F"/>
                </a:solidFill>
                <a:latin typeface="Cambria" panose="02040503050406030204" pitchFamily="18" charset="0"/>
              </a:rPr>
              <a:t> de </a:t>
            </a:r>
            <a:r>
              <a:rPr lang="en-GB" dirty="0" err="1">
                <a:solidFill>
                  <a:srgbClr val="F24F4F"/>
                </a:solidFill>
                <a:latin typeface="Cambria" panose="02040503050406030204" pitchFamily="18" charset="0"/>
              </a:rPr>
              <a:t>grup</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lvl="0"/>
            <a:r>
              <a:rPr lang="en-GB" sz="1600" dirty="0" err="1"/>
              <a:t>În</a:t>
            </a:r>
            <a:r>
              <a:rPr lang="en-GB" sz="1600" dirty="0"/>
              <a:t> mod ideal, </a:t>
            </a:r>
            <a:r>
              <a:rPr lang="en-GB" sz="1600" dirty="0" err="1"/>
              <a:t>luarea</a:t>
            </a:r>
            <a:r>
              <a:rPr lang="en-GB" sz="1600" dirty="0"/>
              <a:t> </a:t>
            </a:r>
            <a:r>
              <a:rPr lang="en-GB" sz="1600" dirty="0" err="1"/>
              <a:t>deciziilor</a:t>
            </a:r>
            <a:r>
              <a:rPr lang="en-GB" sz="1600" dirty="0"/>
              <a:t> </a:t>
            </a:r>
            <a:r>
              <a:rPr lang="en-GB" sz="1600" dirty="0" err="1"/>
              <a:t>grupului</a:t>
            </a:r>
            <a:r>
              <a:rPr lang="en-GB" sz="1600" dirty="0"/>
              <a:t> </a:t>
            </a:r>
            <a:r>
              <a:rPr lang="en-GB" sz="1600" dirty="0" err="1"/>
              <a:t>profită</a:t>
            </a:r>
            <a:r>
              <a:rPr lang="en-GB" sz="1600" dirty="0"/>
              <a:t> de </a:t>
            </a:r>
            <a:r>
              <a:rPr lang="en-GB" sz="1600" dirty="0" err="1"/>
              <a:t>punctele</a:t>
            </a:r>
            <a:r>
              <a:rPr lang="en-GB" sz="1600" dirty="0"/>
              <a:t> forte </a:t>
            </a:r>
            <a:r>
              <a:rPr lang="en-GB" sz="1600" dirty="0" err="1"/>
              <a:t>și</a:t>
            </a:r>
            <a:r>
              <a:rPr lang="en-GB" sz="1600" dirty="0"/>
              <a:t> de </a:t>
            </a:r>
            <a:r>
              <a:rPr lang="en-GB" sz="1600" dirty="0" err="1"/>
              <a:t>expertiza</a:t>
            </a:r>
            <a:r>
              <a:rPr lang="en-GB" sz="1600" dirty="0"/>
              <a:t> </a:t>
            </a:r>
            <a:r>
              <a:rPr lang="en-GB" sz="1600" dirty="0" err="1"/>
              <a:t>diversă</a:t>
            </a:r>
            <a:r>
              <a:rPr lang="en-GB" sz="1600" dirty="0"/>
              <a:t> a </a:t>
            </a:r>
            <a:r>
              <a:rPr lang="en-GB" sz="1600" dirty="0" err="1"/>
              <a:t>membrilor</a:t>
            </a:r>
            <a:r>
              <a:rPr lang="en-GB" sz="1600" dirty="0"/>
              <a:t> </a:t>
            </a:r>
            <a:r>
              <a:rPr lang="en-GB" sz="1600" dirty="0" err="1"/>
              <a:t>săi</a:t>
            </a:r>
            <a:r>
              <a:rPr lang="en-GB" sz="1600" dirty="0"/>
              <a:t>. </a:t>
            </a:r>
            <a:r>
              <a:rPr lang="en-GB" sz="1600" dirty="0" err="1"/>
              <a:t>Prin</a:t>
            </a:r>
            <a:r>
              <a:rPr lang="en-GB" sz="1600" dirty="0"/>
              <a:t> </a:t>
            </a:r>
            <a:r>
              <a:rPr lang="en-GB" sz="1600" dirty="0" err="1"/>
              <a:t>atingerea</a:t>
            </a:r>
            <a:r>
              <a:rPr lang="en-GB" sz="1600" dirty="0"/>
              <a:t> </a:t>
            </a:r>
            <a:r>
              <a:rPr lang="en-GB" sz="1600" dirty="0" err="1"/>
              <a:t>calităților</a:t>
            </a:r>
            <a:r>
              <a:rPr lang="en-GB" sz="1600" dirty="0"/>
              <a:t> </a:t>
            </a:r>
            <a:r>
              <a:rPr lang="en-GB" sz="1600" dirty="0" err="1"/>
              <a:t>unice</a:t>
            </a:r>
            <a:r>
              <a:rPr lang="en-GB" sz="1600" dirty="0"/>
              <a:t> ale </a:t>
            </a:r>
            <a:r>
              <a:rPr lang="en-GB" sz="1600" dirty="0" err="1"/>
              <a:t>membrilor</a:t>
            </a:r>
            <a:r>
              <a:rPr lang="en-GB" sz="1600" dirty="0"/>
              <a:t> </a:t>
            </a:r>
            <a:r>
              <a:rPr lang="en-GB" sz="1600" dirty="0" err="1"/>
              <a:t>grupului</a:t>
            </a:r>
            <a:r>
              <a:rPr lang="en-GB" sz="1600" dirty="0"/>
              <a:t>, </a:t>
            </a:r>
            <a:r>
              <a:rPr lang="en-GB" sz="1600" dirty="0" err="1"/>
              <a:t>este</a:t>
            </a:r>
            <a:r>
              <a:rPr lang="en-GB" sz="1600" dirty="0"/>
              <a:t> </a:t>
            </a:r>
            <a:r>
              <a:rPr lang="en-GB" sz="1600" dirty="0" err="1"/>
              <a:t>posibil</a:t>
            </a:r>
            <a:r>
              <a:rPr lang="en-GB" sz="1600" dirty="0"/>
              <a:t> ca </a:t>
            </a:r>
            <a:r>
              <a:rPr lang="en-GB" sz="1600" dirty="0" err="1"/>
              <a:t>grupul</a:t>
            </a:r>
            <a:r>
              <a:rPr lang="en-GB" sz="1600" dirty="0"/>
              <a:t> </a:t>
            </a:r>
            <a:r>
              <a:rPr lang="en-GB" sz="1600" dirty="0" err="1"/>
              <a:t>să</a:t>
            </a:r>
            <a:r>
              <a:rPr lang="en-GB" sz="1600" dirty="0"/>
              <a:t> </a:t>
            </a:r>
            <a:r>
              <a:rPr lang="en-GB" sz="1600" dirty="0" err="1"/>
              <a:t>genereze</a:t>
            </a:r>
            <a:r>
              <a:rPr lang="en-GB" sz="1600" dirty="0"/>
              <a:t> un </a:t>
            </a:r>
            <a:r>
              <a:rPr lang="en-GB" sz="1600" dirty="0" err="1"/>
              <a:t>număr</a:t>
            </a:r>
            <a:r>
              <a:rPr lang="en-GB" sz="1600" dirty="0"/>
              <a:t> </a:t>
            </a:r>
            <a:r>
              <a:rPr lang="en-GB" sz="1600" dirty="0" err="1"/>
              <a:t>mai</a:t>
            </a:r>
            <a:r>
              <a:rPr lang="en-GB" sz="1600" dirty="0"/>
              <a:t> mare de alternative care </a:t>
            </a:r>
            <a:r>
              <a:rPr lang="en-GB" sz="1600" dirty="0" err="1"/>
              <a:t>sunt</a:t>
            </a:r>
            <a:r>
              <a:rPr lang="en-GB" sz="1600" dirty="0"/>
              <a:t> de </a:t>
            </a:r>
            <a:r>
              <a:rPr lang="en-GB" sz="1600" dirty="0" err="1"/>
              <a:t>calitate</a:t>
            </a:r>
            <a:r>
              <a:rPr lang="en-GB" sz="1600" dirty="0"/>
              <a:t> </a:t>
            </a:r>
            <a:r>
              <a:rPr lang="en-GB" sz="1600" dirty="0" err="1"/>
              <a:t>superioară</a:t>
            </a:r>
            <a:r>
              <a:rPr lang="en-GB" sz="1600" dirty="0"/>
              <a:t> </a:t>
            </a:r>
            <a:r>
              <a:rPr lang="en-GB" sz="1600" dirty="0" err="1"/>
              <a:t>decât</a:t>
            </a:r>
            <a:r>
              <a:rPr lang="en-GB" sz="1600" dirty="0"/>
              <a:t> </a:t>
            </a:r>
            <a:r>
              <a:rPr lang="en-GB" sz="1600" dirty="0" err="1"/>
              <a:t>poate</a:t>
            </a:r>
            <a:r>
              <a:rPr lang="en-GB" sz="1600" dirty="0"/>
              <a:t> </a:t>
            </a:r>
            <a:r>
              <a:rPr lang="en-GB" sz="1600" dirty="0" err="1"/>
              <a:t>individul</a:t>
            </a:r>
            <a:r>
              <a:rPr lang="en-GB" sz="1600" dirty="0"/>
              <a:t>. </a:t>
            </a:r>
            <a:r>
              <a:rPr lang="en-GB" sz="1600" dirty="0" err="1"/>
              <a:t>Dacă</a:t>
            </a:r>
            <a:r>
              <a:rPr lang="en-GB" sz="1600" dirty="0"/>
              <a:t> </a:t>
            </a:r>
            <a:r>
              <a:rPr lang="en-GB" sz="1600" dirty="0" err="1"/>
              <a:t>este</a:t>
            </a:r>
            <a:r>
              <a:rPr lang="en-GB" sz="1600" dirty="0"/>
              <a:t> </a:t>
            </a:r>
            <a:r>
              <a:rPr lang="en-GB" sz="1600" dirty="0" err="1"/>
              <a:t>generat</a:t>
            </a:r>
            <a:r>
              <a:rPr lang="en-GB" sz="1600" dirty="0"/>
              <a:t> un </a:t>
            </a:r>
            <a:r>
              <a:rPr lang="en-GB" sz="1600" dirty="0" err="1"/>
              <a:t>număr</a:t>
            </a:r>
            <a:r>
              <a:rPr lang="en-GB" sz="1600" dirty="0"/>
              <a:t> </a:t>
            </a:r>
            <a:r>
              <a:rPr lang="en-GB" sz="1600" dirty="0" err="1"/>
              <a:t>mai</a:t>
            </a:r>
            <a:r>
              <a:rPr lang="en-GB" sz="1600" dirty="0"/>
              <a:t> mare de alternative de </a:t>
            </a:r>
            <a:r>
              <a:rPr lang="en-GB" sz="1600" dirty="0" err="1"/>
              <a:t>calitate</a:t>
            </a:r>
            <a:r>
              <a:rPr lang="en-GB" sz="1600" dirty="0"/>
              <a:t> </a:t>
            </a:r>
            <a:r>
              <a:rPr lang="en-GB" sz="1600" dirty="0" err="1"/>
              <a:t>superioară</a:t>
            </a:r>
            <a:r>
              <a:rPr lang="en-GB" sz="1600" dirty="0"/>
              <a:t>, </a:t>
            </a:r>
            <a:r>
              <a:rPr lang="en-GB" sz="1600" dirty="0" err="1"/>
              <a:t>atunci</a:t>
            </a:r>
            <a:r>
              <a:rPr lang="en-GB" sz="1600" dirty="0"/>
              <a:t> </a:t>
            </a:r>
            <a:r>
              <a:rPr lang="en-GB" sz="1600" dirty="0" err="1"/>
              <a:t>este</a:t>
            </a:r>
            <a:r>
              <a:rPr lang="en-GB" sz="1600" dirty="0"/>
              <a:t> </a:t>
            </a:r>
            <a:r>
              <a:rPr lang="en-GB" sz="1600" dirty="0" err="1"/>
              <a:t>posibil</a:t>
            </a:r>
            <a:r>
              <a:rPr lang="en-GB" sz="1600" dirty="0"/>
              <a:t> ca </a:t>
            </a:r>
            <a:r>
              <a:rPr lang="en-GB" sz="1600" dirty="0" err="1"/>
              <a:t>grupul</a:t>
            </a:r>
            <a:r>
              <a:rPr lang="en-GB" sz="1600" dirty="0"/>
              <a:t> </a:t>
            </a:r>
            <a:r>
              <a:rPr lang="en-GB" sz="1600" dirty="0" err="1"/>
              <a:t>să</a:t>
            </a:r>
            <a:r>
              <a:rPr lang="en-GB" sz="1600" dirty="0"/>
              <a:t> </a:t>
            </a:r>
            <a:r>
              <a:rPr lang="en-GB" sz="1600" dirty="0" err="1"/>
              <a:t>ajungă</a:t>
            </a:r>
            <a:r>
              <a:rPr lang="en-GB" sz="1600" dirty="0"/>
              <a:t> </a:t>
            </a:r>
            <a:r>
              <a:rPr lang="en-GB" sz="1600" dirty="0" err="1"/>
              <a:t>în</a:t>
            </a:r>
            <a:r>
              <a:rPr lang="en-GB" sz="1600" dirty="0"/>
              <a:t> </a:t>
            </a:r>
            <a:r>
              <a:rPr lang="en-GB" sz="1600" dirty="0" err="1"/>
              <a:t>cele</a:t>
            </a:r>
            <a:r>
              <a:rPr lang="en-GB" sz="1600" dirty="0"/>
              <a:t> din </a:t>
            </a:r>
            <a:r>
              <a:rPr lang="en-GB" sz="1600" dirty="0" err="1"/>
              <a:t>urmă</a:t>
            </a:r>
            <a:r>
              <a:rPr lang="en-GB" sz="1600" dirty="0"/>
              <a:t> la o </a:t>
            </a:r>
            <a:r>
              <a:rPr lang="en-GB" sz="1600" dirty="0" err="1"/>
              <a:t>soluție</a:t>
            </a:r>
            <a:r>
              <a:rPr lang="en-GB" sz="1600" dirty="0"/>
              <a:t> </a:t>
            </a:r>
            <a:r>
              <a:rPr lang="en-GB" sz="1600" dirty="0" err="1" smtClean="0"/>
              <a:t>superioară</a:t>
            </a:r>
            <a:r>
              <a:rPr lang="en-GB" sz="1600" dirty="0" smtClean="0"/>
              <a:t> </a:t>
            </a:r>
            <a:r>
              <a:rPr lang="ro-RO" sz="1600" dirty="0" smtClean="0"/>
              <a:t>faţă de </a:t>
            </a:r>
            <a:r>
              <a:rPr lang="en-GB" sz="1600" dirty="0" err="1" smtClean="0"/>
              <a:t>individ</a:t>
            </a:r>
            <a:r>
              <a:rPr lang="en-GB" sz="1600" dirty="0" smtClean="0"/>
              <a:t>.</a:t>
            </a:r>
            <a:endParaRPr lang="en-GB" sz="1600" dirty="0"/>
          </a:p>
          <a:p>
            <a:pPr lvl="0"/>
            <a:r>
              <a:rPr lang="en-GB" sz="1600" dirty="0" err="1"/>
              <a:t>Luarea</a:t>
            </a:r>
            <a:r>
              <a:rPr lang="en-GB" sz="1600" dirty="0"/>
              <a:t> </a:t>
            </a:r>
            <a:r>
              <a:rPr lang="en-GB" sz="1600" dirty="0" err="1"/>
              <a:t>deciziilor</a:t>
            </a:r>
            <a:r>
              <a:rPr lang="en-GB" sz="1600" dirty="0"/>
              <a:t> </a:t>
            </a:r>
            <a:r>
              <a:rPr lang="en-GB" sz="1600" dirty="0" err="1"/>
              <a:t>în</a:t>
            </a:r>
            <a:r>
              <a:rPr lang="en-GB" sz="1600" dirty="0"/>
              <a:t> </a:t>
            </a:r>
            <a:r>
              <a:rPr lang="en-GB" sz="1600" dirty="0" err="1"/>
              <a:t>grup</a:t>
            </a:r>
            <a:r>
              <a:rPr lang="en-GB" sz="1600" dirty="0"/>
              <a:t> </a:t>
            </a:r>
            <a:r>
              <a:rPr lang="en-GB" sz="1600" dirty="0" err="1"/>
              <a:t>poate</a:t>
            </a:r>
            <a:r>
              <a:rPr lang="en-GB" sz="1600" dirty="0"/>
              <a:t> conduce, de </a:t>
            </a:r>
            <a:r>
              <a:rPr lang="en-GB" sz="1600" dirty="0" err="1"/>
              <a:t>asemenea</a:t>
            </a:r>
            <a:r>
              <a:rPr lang="en-GB" sz="1600" dirty="0"/>
              <a:t>, la o </a:t>
            </a:r>
            <a:r>
              <a:rPr lang="en-GB" sz="1600" dirty="0" err="1"/>
              <a:t>mai</a:t>
            </a:r>
            <a:r>
              <a:rPr lang="en-GB" sz="1600" dirty="0"/>
              <a:t> </a:t>
            </a:r>
            <a:r>
              <a:rPr lang="en-GB" sz="1600" dirty="0" err="1"/>
              <a:t>bună</a:t>
            </a:r>
            <a:r>
              <a:rPr lang="en-GB" sz="1600" dirty="0"/>
              <a:t> </a:t>
            </a:r>
            <a:r>
              <a:rPr lang="en-GB" sz="1600" dirty="0" err="1"/>
              <a:t>înțelegere</a:t>
            </a:r>
            <a:r>
              <a:rPr lang="en-GB" sz="1600" dirty="0"/>
              <a:t> </a:t>
            </a:r>
            <a:r>
              <a:rPr lang="en-GB" sz="1600" dirty="0" err="1"/>
              <a:t>colectivă</a:t>
            </a:r>
            <a:r>
              <a:rPr lang="en-GB" sz="1600" dirty="0"/>
              <a:t> a </a:t>
            </a:r>
            <a:r>
              <a:rPr lang="en-GB" sz="1600" dirty="0" err="1"/>
              <a:t>eventualului</a:t>
            </a:r>
            <a:r>
              <a:rPr lang="en-GB" sz="1600" dirty="0"/>
              <a:t> curs de </a:t>
            </a:r>
            <a:r>
              <a:rPr lang="en-GB" sz="1600" dirty="0" err="1"/>
              <a:t>acțiune</a:t>
            </a:r>
            <a:r>
              <a:rPr lang="en-GB" sz="1600" dirty="0"/>
              <a:t> ales, </a:t>
            </a:r>
            <a:r>
              <a:rPr lang="en-GB" sz="1600" dirty="0" err="1"/>
              <a:t>deoarece</a:t>
            </a:r>
            <a:r>
              <a:rPr lang="en-GB" sz="1600" dirty="0"/>
              <a:t> </a:t>
            </a:r>
            <a:r>
              <a:rPr lang="en-GB" sz="1600" dirty="0" err="1"/>
              <a:t>este</a:t>
            </a:r>
            <a:r>
              <a:rPr lang="en-GB" sz="1600" dirty="0"/>
              <a:t> </a:t>
            </a:r>
            <a:r>
              <a:rPr lang="en-GB" sz="1600" dirty="0" err="1"/>
              <a:t>posibil</a:t>
            </a:r>
            <a:r>
              <a:rPr lang="en-GB" sz="1600" dirty="0"/>
              <a:t> ca </a:t>
            </a:r>
            <a:r>
              <a:rPr lang="en-GB" sz="1600" dirty="0" err="1"/>
              <a:t>mulți</a:t>
            </a:r>
            <a:r>
              <a:rPr lang="en-GB" sz="1600" dirty="0"/>
              <a:t> </a:t>
            </a:r>
            <a:r>
              <a:rPr lang="en-GB" sz="1600" dirty="0" err="1"/>
              <a:t>afectați</a:t>
            </a:r>
            <a:r>
              <a:rPr lang="en-GB" sz="1600" dirty="0"/>
              <a:t> de </a:t>
            </a:r>
            <a:r>
              <a:rPr lang="en-GB" sz="1600" dirty="0" err="1"/>
              <a:t>implementarea</a:t>
            </a:r>
            <a:r>
              <a:rPr lang="en-GB" sz="1600" dirty="0"/>
              <a:t> </a:t>
            </a:r>
            <a:r>
              <a:rPr lang="en-GB" sz="1600" dirty="0" err="1"/>
              <a:t>deciziei</a:t>
            </a:r>
            <a:r>
              <a:rPr lang="en-GB" sz="1600" dirty="0"/>
              <a:t> </a:t>
            </a:r>
            <a:r>
              <a:rPr lang="en-GB" sz="1600" dirty="0" err="1"/>
              <a:t>să</a:t>
            </a:r>
            <a:r>
              <a:rPr lang="en-GB" sz="1600" dirty="0"/>
              <a:t> fi </a:t>
            </a:r>
            <a:r>
              <a:rPr lang="en-GB" sz="1600" dirty="0" err="1"/>
              <a:t>avut</a:t>
            </a:r>
            <a:r>
              <a:rPr lang="en-GB" sz="1600" dirty="0"/>
              <a:t> de </a:t>
            </a:r>
            <a:r>
              <a:rPr lang="en-GB" sz="1600" dirty="0" err="1"/>
              <a:t>fapt</a:t>
            </a:r>
            <a:r>
              <a:rPr lang="en-GB" sz="1600" dirty="0"/>
              <a:t> o </a:t>
            </a:r>
            <a:r>
              <a:rPr lang="en-GB" sz="1600" dirty="0" err="1"/>
              <a:t>contribuție</a:t>
            </a:r>
            <a:r>
              <a:rPr lang="en-GB" sz="1600" dirty="0"/>
              <a:t> la </a:t>
            </a:r>
            <a:r>
              <a:rPr lang="en-GB" sz="1600" dirty="0" err="1"/>
              <a:t>decizie</a:t>
            </a:r>
            <a:r>
              <a:rPr lang="en-GB" sz="1600" dirty="0"/>
              <a:t>. </a:t>
            </a:r>
            <a:r>
              <a:rPr lang="en-GB" sz="1600" dirty="0" err="1"/>
              <a:t>Acest</a:t>
            </a:r>
            <a:r>
              <a:rPr lang="en-GB" sz="1600" dirty="0"/>
              <a:t> </a:t>
            </a:r>
            <a:r>
              <a:rPr lang="en-GB" sz="1600" dirty="0" err="1"/>
              <a:t>lucru</a:t>
            </a:r>
            <a:r>
              <a:rPr lang="en-GB" sz="1600" dirty="0"/>
              <a:t> </a:t>
            </a:r>
            <a:r>
              <a:rPr lang="en-GB" sz="1600" dirty="0" err="1"/>
              <a:t>poate</a:t>
            </a:r>
            <a:r>
              <a:rPr lang="en-GB" sz="1600" dirty="0"/>
              <a:t> </a:t>
            </a:r>
            <a:r>
              <a:rPr lang="en-GB" sz="1600" dirty="0" err="1"/>
              <a:t>promova</a:t>
            </a:r>
            <a:r>
              <a:rPr lang="en-GB" sz="1600" dirty="0"/>
              <a:t> un sentiment de „</a:t>
            </a:r>
            <a:r>
              <a:rPr lang="en-GB" sz="1600" dirty="0" err="1"/>
              <a:t>proprietate</a:t>
            </a:r>
            <a:r>
              <a:rPr lang="en-GB" sz="1600" dirty="0"/>
              <a:t>” a </a:t>
            </a:r>
            <a:r>
              <a:rPr lang="en-GB" sz="1600" dirty="0" err="1"/>
              <a:t>deciziei</a:t>
            </a:r>
            <a:r>
              <a:rPr lang="en-GB" sz="1600" dirty="0"/>
              <a:t>, care </a:t>
            </a:r>
            <a:r>
              <a:rPr lang="en-GB" sz="1600" dirty="0" err="1"/>
              <a:t>poate</a:t>
            </a:r>
            <a:r>
              <a:rPr lang="en-GB" sz="1600" dirty="0"/>
              <a:t> </a:t>
            </a:r>
            <a:r>
              <a:rPr lang="en-GB" sz="1600" dirty="0" err="1"/>
              <a:t>contribui</a:t>
            </a:r>
            <a:r>
              <a:rPr lang="en-GB" sz="1600" dirty="0"/>
              <a:t> la o </a:t>
            </a:r>
            <a:r>
              <a:rPr lang="en-GB" sz="1600" dirty="0" err="1"/>
              <a:t>acceptare</a:t>
            </a:r>
            <a:r>
              <a:rPr lang="en-GB" sz="1600" dirty="0"/>
              <a:t> </a:t>
            </a:r>
            <a:r>
              <a:rPr lang="en-GB" sz="1600" dirty="0" err="1"/>
              <a:t>mai</a:t>
            </a:r>
            <a:r>
              <a:rPr lang="en-GB" sz="1600" dirty="0"/>
              <a:t> mare a </a:t>
            </a:r>
            <a:r>
              <a:rPr lang="en-GB" sz="1600" dirty="0" err="1"/>
              <a:t>cursului</a:t>
            </a:r>
            <a:r>
              <a:rPr lang="en-GB" sz="1600" dirty="0"/>
              <a:t> </a:t>
            </a:r>
            <a:r>
              <a:rPr lang="en-GB" sz="1600" dirty="0" err="1"/>
              <a:t>acțiunii</a:t>
            </a:r>
            <a:r>
              <a:rPr lang="en-GB" sz="1600" dirty="0"/>
              <a:t> </a:t>
            </a:r>
            <a:r>
              <a:rPr lang="en-GB" sz="1600" dirty="0" err="1"/>
              <a:t>selectate</a:t>
            </a:r>
            <a:r>
              <a:rPr lang="en-GB" sz="1600" dirty="0"/>
              <a:t> </a:t>
            </a:r>
            <a:r>
              <a:rPr lang="en-GB" sz="1600" dirty="0" err="1"/>
              <a:t>și</a:t>
            </a:r>
            <a:r>
              <a:rPr lang="en-GB" sz="1600" dirty="0"/>
              <a:t> la un </a:t>
            </a:r>
            <a:r>
              <a:rPr lang="en-GB" sz="1600" dirty="0" err="1"/>
              <a:t>angajament</a:t>
            </a:r>
            <a:r>
              <a:rPr lang="en-GB" sz="1600" dirty="0"/>
              <a:t> </a:t>
            </a:r>
            <a:r>
              <a:rPr lang="en-GB" sz="1600" dirty="0" err="1"/>
              <a:t>mai</a:t>
            </a:r>
            <a:r>
              <a:rPr lang="en-GB" sz="1600" dirty="0"/>
              <a:t> mare din </a:t>
            </a:r>
            <a:r>
              <a:rPr lang="en-GB" sz="1600" dirty="0" err="1"/>
              <a:t>partea</a:t>
            </a:r>
            <a:r>
              <a:rPr lang="en-GB" sz="1600" dirty="0"/>
              <a:t> </a:t>
            </a:r>
            <a:r>
              <a:rPr lang="en-GB" sz="1600" dirty="0" err="1"/>
              <a:t>persoanelor</a:t>
            </a:r>
            <a:r>
              <a:rPr lang="en-GB" sz="1600" dirty="0"/>
              <a:t> </a:t>
            </a:r>
            <a:r>
              <a:rPr lang="en-GB" sz="1600" dirty="0" err="1" smtClean="0"/>
              <a:t>afectate</a:t>
            </a:r>
            <a:r>
              <a:rPr lang="en-GB" sz="1600" dirty="0" smtClean="0"/>
              <a:t>.</a:t>
            </a:r>
            <a:endParaRPr lang="en-GB" sz="1600" dirty="0"/>
          </a:p>
        </p:txBody>
      </p:sp>
      <p:sp>
        <p:nvSpPr>
          <p:cNvPr id="4" name="Cuadro de texto 2">
            <a:extLst>
              <a:ext uri="{FF2B5EF4-FFF2-40B4-BE49-F238E27FC236}">
                <a16:creationId xmlns=""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242696" y="139828"/>
            <a:ext cx="5514068" cy="276999"/>
          </a:xfrm>
          <a:prstGeom prst="rect">
            <a:avLst/>
          </a:prstGeom>
          <a:noFill/>
        </p:spPr>
        <p:txBody>
          <a:bodyPr wrap="square" rtlCol="0">
            <a:spAutoFit/>
          </a:bodyPr>
          <a:lstStyle/>
          <a:p>
            <a:r>
              <a:rPr lang="en-US" sz="1200" dirty="0" smtClean="0"/>
              <a:t>UNIT</a:t>
            </a:r>
            <a:r>
              <a:rPr lang="ro-RO" sz="1200" dirty="0" smtClean="0"/>
              <a:t>ATEA</a:t>
            </a:r>
            <a:r>
              <a:rPr lang="en-US" sz="1200" dirty="0" smtClean="0"/>
              <a:t> </a:t>
            </a:r>
            <a:r>
              <a:rPr lang="pl-PL" sz="1200" dirty="0"/>
              <a:t>4</a:t>
            </a:r>
            <a:r>
              <a:rPr lang="en-US" sz="1200" dirty="0"/>
              <a:t>. </a:t>
            </a:r>
            <a:r>
              <a:rPr lang="en-US" sz="1200" dirty="0" smtClean="0"/>
              <a:t>LUAREA DECIZIILOR INDIVIDUALE ȘI DE GRUP</a:t>
            </a:r>
            <a:endParaRPr lang="es-ES" sz="1200" dirty="0"/>
          </a:p>
        </p:txBody>
      </p:sp>
    </p:spTree>
    <p:extLst>
      <p:ext uri="{BB962C8B-B14F-4D97-AF65-F5344CB8AC3E}">
        <p14:creationId xmlns:p14="http://schemas.microsoft.com/office/powerpoint/2010/main" val="452051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o-RO" dirty="0" smtClean="0">
                <a:solidFill>
                  <a:srgbClr val="F24F4F"/>
                </a:solidFill>
                <a:latin typeface="Cambria" panose="02040503050406030204" pitchFamily="18" charset="0"/>
              </a:rPr>
              <a:t>L</a:t>
            </a:r>
            <a:r>
              <a:rPr lang="pt-BR" dirty="0" smtClean="0">
                <a:solidFill>
                  <a:srgbClr val="F24F4F"/>
                </a:solidFill>
                <a:latin typeface="Cambria" panose="02040503050406030204" pitchFamily="18" charset="0"/>
              </a:rPr>
              <a:t>u</a:t>
            </a:r>
            <a:r>
              <a:rPr lang="ro-RO" dirty="0" smtClean="0">
                <a:solidFill>
                  <a:srgbClr val="F24F4F"/>
                </a:solidFill>
                <a:latin typeface="Cambria" panose="02040503050406030204" pitchFamily="18" charset="0"/>
              </a:rPr>
              <a:t>area </a:t>
            </a:r>
            <a:r>
              <a:rPr lang="pt-BR" dirty="0" smtClean="0">
                <a:solidFill>
                  <a:srgbClr val="F24F4F"/>
                </a:solidFill>
                <a:latin typeface="Cambria" panose="02040503050406030204" pitchFamily="18" charset="0"/>
              </a:rPr>
              <a:t>deciziilor </a:t>
            </a:r>
            <a:r>
              <a:rPr lang="pt-BR" dirty="0">
                <a:solidFill>
                  <a:srgbClr val="F24F4F"/>
                </a:solidFill>
                <a:latin typeface="Cambria" panose="02040503050406030204" pitchFamily="18" charset="0"/>
              </a:rPr>
              <a:t>de grup</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127288"/>
            <a:ext cx="8520600" cy="3463982"/>
          </a:xfrm>
        </p:spPr>
        <p:txBody>
          <a:bodyPr/>
          <a:lstStyle/>
          <a:p>
            <a:pPr lvl="0">
              <a:lnSpc>
                <a:spcPct val="150000"/>
              </a:lnSpc>
            </a:pPr>
            <a:r>
              <a:rPr lang="en-GB" sz="1200" dirty="0" err="1"/>
              <a:t>Grupurile</a:t>
            </a:r>
            <a:r>
              <a:rPr lang="en-GB" sz="1200" dirty="0"/>
              <a:t> </a:t>
            </a:r>
            <a:r>
              <a:rPr lang="en-GB" sz="1200" dirty="0" err="1"/>
              <a:t>sunt</a:t>
            </a:r>
            <a:r>
              <a:rPr lang="en-GB" sz="1200" dirty="0"/>
              <a:t> </a:t>
            </a:r>
            <a:r>
              <a:rPr lang="en-GB" sz="1200" dirty="0" err="1"/>
              <a:t>în</a:t>
            </a:r>
            <a:r>
              <a:rPr lang="en-GB" sz="1200" dirty="0"/>
              <a:t> general </a:t>
            </a:r>
            <a:r>
              <a:rPr lang="en-GB" sz="1200" dirty="0" err="1"/>
              <a:t>mai</a:t>
            </a:r>
            <a:r>
              <a:rPr lang="en-GB" sz="1200" dirty="0"/>
              <a:t> </a:t>
            </a:r>
            <a:r>
              <a:rPr lang="en-GB" sz="1200" dirty="0" err="1"/>
              <a:t>lente</a:t>
            </a:r>
            <a:r>
              <a:rPr lang="en-GB" sz="1200" dirty="0"/>
              <a:t> </a:t>
            </a:r>
            <a:r>
              <a:rPr lang="en-GB" sz="1200" dirty="0" err="1"/>
              <a:t>pentru</a:t>
            </a:r>
            <a:r>
              <a:rPr lang="en-GB" sz="1200" dirty="0"/>
              <a:t> a </a:t>
            </a:r>
            <a:r>
              <a:rPr lang="en-GB" sz="1200" dirty="0" err="1"/>
              <a:t>ajunge</a:t>
            </a:r>
            <a:r>
              <a:rPr lang="en-GB" sz="1200" dirty="0"/>
              <a:t> la </a:t>
            </a:r>
            <a:r>
              <a:rPr lang="en-GB" sz="1200" dirty="0" err="1"/>
              <a:t>decizii</a:t>
            </a:r>
            <a:r>
              <a:rPr lang="en-GB" sz="1200" dirty="0"/>
              <a:t> </a:t>
            </a:r>
            <a:r>
              <a:rPr lang="en-GB" sz="1200" dirty="0" err="1"/>
              <a:t>decât</a:t>
            </a:r>
            <a:r>
              <a:rPr lang="en-GB" sz="1200" dirty="0"/>
              <a:t> </a:t>
            </a:r>
            <a:r>
              <a:rPr lang="en-GB" sz="1200" dirty="0" err="1"/>
              <a:t>indivizii</a:t>
            </a:r>
            <a:r>
              <a:rPr lang="en-GB" sz="1200" dirty="0"/>
              <a:t>, </a:t>
            </a:r>
            <a:r>
              <a:rPr lang="en-GB" sz="1200" dirty="0" err="1"/>
              <a:t>astfel</a:t>
            </a:r>
            <a:r>
              <a:rPr lang="en-GB" sz="1200" dirty="0"/>
              <a:t> </a:t>
            </a:r>
            <a:r>
              <a:rPr lang="en-GB" sz="1200" dirty="0" err="1"/>
              <a:t>încât</a:t>
            </a:r>
            <a:r>
              <a:rPr lang="en-GB" sz="1200" dirty="0"/>
              <a:t> </a:t>
            </a:r>
            <a:r>
              <a:rPr lang="en-GB" sz="1200" dirty="0" err="1"/>
              <a:t>uneori</a:t>
            </a:r>
            <a:r>
              <a:rPr lang="en-GB" sz="1200" dirty="0"/>
              <a:t> </a:t>
            </a:r>
            <a:r>
              <a:rPr lang="en-GB" sz="1200" dirty="0" err="1"/>
              <a:t>este</a:t>
            </a:r>
            <a:r>
              <a:rPr lang="en-GB" sz="1200" dirty="0"/>
              <a:t> </a:t>
            </a:r>
            <a:r>
              <a:rPr lang="en-GB" sz="1200" dirty="0" err="1"/>
              <a:t>dificil</a:t>
            </a:r>
            <a:r>
              <a:rPr lang="en-GB" sz="1200" dirty="0"/>
              <a:t> </a:t>
            </a:r>
            <a:r>
              <a:rPr lang="en-GB" sz="1200" dirty="0" err="1"/>
              <a:t>să</a:t>
            </a:r>
            <a:r>
              <a:rPr lang="en-GB" sz="1200" dirty="0"/>
              <a:t> le </a:t>
            </a:r>
            <a:r>
              <a:rPr lang="en-GB" sz="1200" dirty="0" err="1"/>
              <a:t>folosești</a:t>
            </a:r>
            <a:r>
              <a:rPr lang="en-GB" sz="1200" dirty="0"/>
              <a:t> </a:t>
            </a:r>
            <a:r>
              <a:rPr lang="en-GB" sz="1200" dirty="0" err="1"/>
              <a:t>în</a:t>
            </a:r>
            <a:r>
              <a:rPr lang="en-GB" sz="1200" dirty="0"/>
              <a:t> </a:t>
            </a:r>
            <a:r>
              <a:rPr lang="en-GB" sz="1200" dirty="0" err="1"/>
              <a:t>situații</a:t>
            </a:r>
            <a:r>
              <a:rPr lang="en-GB" sz="1200" dirty="0"/>
              <a:t> </a:t>
            </a:r>
            <a:r>
              <a:rPr lang="en-GB" sz="1200" dirty="0" err="1"/>
              <a:t>în</a:t>
            </a:r>
            <a:r>
              <a:rPr lang="en-GB" sz="1200" dirty="0"/>
              <a:t> care </a:t>
            </a:r>
            <a:r>
              <a:rPr lang="en-GB" sz="1200" dirty="0" err="1"/>
              <a:t>deciziile</a:t>
            </a:r>
            <a:r>
              <a:rPr lang="en-GB" sz="1200" dirty="0"/>
              <a:t> </a:t>
            </a:r>
            <a:r>
              <a:rPr lang="en-GB" sz="1200" dirty="0" err="1"/>
              <a:t>trebuie</a:t>
            </a:r>
            <a:r>
              <a:rPr lang="en-GB" sz="1200" dirty="0"/>
              <a:t> </a:t>
            </a:r>
            <a:r>
              <a:rPr lang="en-GB" sz="1200" dirty="0" err="1"/>
              <a:t>luate</a:t>
            </a:r>
            <a:r>
              <a:rPr lang="en-GB" sz="1200" dirty="0"/>
              <a:t> </a:t>
            </a:r>
            <a:r>
              <a:rPr lang="en-GB" sz="1200" dirty="0" err="1"/>
              <a:t>foarte</a:t>
            </a:r>
            <a:r>
              <a:rPr lang="en-GB" sz="1200" dirty="0"/>
              <a:t> </a:t>
            </a:r>
            <a:r>
              <a:rPr lang="en-GB" sz="1200" dirty="0" err="1"/>
              <a:t>repede</a:t>
            </a:r>
            <a:r>
              <a:rPr lang="en-GB" sz="1200" dirty="0"/>
              <a:t>.</a:t>
            </a:r>
          </a:p>
          <a:p>
            <a:pPr lvl="0">
              <a:lnSpc>
                <a:spcPct val="150000"/>
              </a:lnSpc>
            </a:pPr>
            <a:r>
              <a:rPr lang="en-GB" sz="1200" dirty="0"/>
              <a:t>Una </a:t>
            </a:r>
            <a:r>
              <a:rPr lang="en-GB" sz="1200" dirty="0" err="1"/>
              <a:t>dintre</a:t>
            </a:r>
            <a:r>
              <a:rPr lang="en-GB" sz="1200" dirty="0"/>
              <a:t> </a:t>
            </a:r>
            <a:r>
              <a:rPr lang="en-GB" sz="1200" dirty="0" err="1"/>
              <a:t>problemele</a:t>
            </a:r>
            <a:r>
              <a:rPr lang="en-GB" sz="1200" dirty="0"/>
              <a:t> </a:t>
            </a:r>
            <a:r>
              <a:rPr lang="en-GB" sz="1200" dirty="0" err="1"/>
              <a:t>cele</a:t>
            </a:r>
            <a:r>
              <a:rPr lang="en-GB" sz="1200" dirty="0"/>
              <a:t> </a:t>
            </a:r>
            <a:r>
              <a:rPr lang="en-GB" sz="1200" dirty="0" err="1"/>
              <a:t>mai</a:t>
            </a:r>
            <a:r>
              <a:rPr lang="en-GB" sz="1200" dirty="0"/>
              <a:t> des </a:t>
            </a:r>
            <a:r>
              <a:rPr lang="en-GB" sz="1200" dirty="0" err="1"/>
              <a:t>citate</a:t>
            </a:r>
            <a:r>
              <a:rPr lang="en-GB" sz="1200" dirty="0"/>
              <a:t> </a:t>
            </a:r>
            <a:r>
              <a:rPr lang="en-GB" sz="1200" dirty="0" err="1"/>
              <a:t>este</a:t>
            </a:r>
            <a:r>
              <a:rPr lang="en-GB" sz="1200" dirty="0"/>
              <a:t> </a:t>
            </a:r>
            <a:r>
              <a:rPr lang="en-GB" sz="1200" dirty="0" err="1"/>
              <a:t>gândirea</a:t>
            </a:r>
            <a:r>
              <a:rPr lang="en-GB" sz="1200" dirty="0"/>
              <a:t> de </a:t>
            </a:r>
            <a:r>
              <a:rPr lang="en-GB" sz="1200" dirty="0" err="1"/>
              <a:t>grup</a:t>
            </a:r>
            <a:r>
              <a:rPr lang="en-GB" sz="1200" dirty="0"/>
              <a:t>. </a:t>
            </a:r>
            <a:r>
              <a:rPr lang="en-GB" sz="1200" dirty="0" err="1"/>
              <a:t>Gândirea</a:t>
            </a:r>
            <a:r>
              <a:rPr lang="en-GB" sz="1200" dirty="0"/>
              <a:t> de </a:t>
            </a:r>
            <a:r>
              <a:rPr lang="en-GB" sz="1200" dirty="0" err="1"/>
              <a:t>grup</a:t>
            </a:r>
            <a:r>
              <a:rPr lang="en-GB" sz="1200" dirty="0"/>
              <a:t> </a:t>
            </a:r>
            <a:r>
              <a:rPr lang="en-GB" sz="1200" dirty="0" err="1"/>
              <a:t>apare</a:t>
            </a:r>
            <a:r>
              <a:rPr lang="en-GB" sz="1200" dirty="0"/>
              <a:t> </a:t>
            </a:r>
            <a:r>
              <a:rPr lang="en-GB" sz="1200" dirty="0" err="1"/>
              <a:t>atunci</a:t>
            </a:r>
            <a:r>
              <a:rPr lang="en-GB" sz="1200" dirty="0"/>
              <a:t> </a:t>
            </a:r>
            <a:r>
              <a:rPr lang="en-GB" sz="1200" dirty="0" err="1"/>
              <a:t>când</a:t>
            </a:r>
            <a:r>
              <a:rPr lang="en-GB" sz="1200" dirty="0"/>
              <a:t> </a:t>
            </a:r>
            <a:r>
              <a:rPr lang="en-GB" sz="1200" dirty="0" err="1"/>
              <a:t>indivizii</a:t>
            </a:r>
            <a:r>
              <a:rPr lang="en-GB" sz="1200" dirty="0"/>
              <a:t> </a:t>
            </a:r>
            <a:r>
              <a:rPr lang="en-GB" sz="1200" dirty="0" err="1"/>
              <a:t>dintr</a:t>
            </a:r>
            <a:r>
              <a:rPr lang="en-GB" sz="1200" dirty="0"/>
              <a:t>-un </a:t>
            </a:r>
            <a:r>
              <a:rPr lang="en-GB" sz="1200" dirty="0" err="1"/>
              <a:t>grup</a:t>
            </a:r>
            <a:r>
              <a:rPr lang="en-GB" sz="1200" dirty="0"/>
              <a:t> </a:t>
            </a:r>
            <a:r>
              <a:rPr lang="en-GB" sz="1200" dirty="0" err="1"/>
              <a:t>simt</a:t>
            </a:r>
            <a:r>
              <a:rPr lang="en-GB" sz="1200" dirty="0"/>
              <a:t> o </a:t>
            </a:r>
            <a:r>
              <a:rPr lang="en-GB" sz="1200" dirty="0" err="1"/>
              <a:t>presiune</a:t>
            </a:r>
            <a:r>
              <a:rPr lang="en-GB" sz="1200" dirty="0"/>
              <a:t> </a:t>
            </a:r>
            <a:r>
              <a:rPr lang="en-GB" sz="1200" dirty="0" err="1"/>
              <a:t>pentru</a:t>
            </a:r>
            <a:r>
              <a:rPr lang="en-GB" sz="1200" dirty="0"/>
              <a:t> a se </a:t>
            </a:r>
            <a:r>
              <a:rPr lang="en-GB" sz="1200" dirty="0" err="1"/>
              <a:t>conforma</a:t>
            </a:r>
            <a:r>
              <a:rPr lang="en-GB" sz="1200" dirty="0"/>
              <a:t> cu </a:t>
            </a:r>
            <a:r>
              <a:rPr lang="en-GB" sz="1200" dirty="0" err="1"/>
              <a:t>ceea</a:t>
            </a:r>
            <a:r>
              <a:rPr lang="en-GB" sz="1200" dirty="0"/>
              <a:t> </a:t>
            </a:r>
            <a:r>
              <a:rPr lang="en-GB" sz="1200" dirty="0" err="1"/>
              <a:t>ce</a:t>
            </a:r>
            <a:r>
              <a:rPr lang="en-GB" sz="1200" dirty="0"/>
              <a:t> pare a fi </a:t>
            </a:r>
            <a:r>
              <a:rPr lang="en-GB" sz="1200" dirty="0" err="1"/>
              <a:t>punctul</a:t>
            </a:r>
            <a:r>
              <a:rPr lang="en-GB" sz="1200" dirty="0"/>
              <a:t> de </a:t>
            </a:r>
            <a:r>
              <a:rPr lang="en-GB" sz="1200" dirty="0" err="1"/>
              <a:t>vedere</a:t>
            </a:r>
            <a:r>
              <a:rPr lang="en-GB" sz="1200" dirty="0"/>
              <a:t> dominant </a:t>
            </a:r>
            <a:r>
              <a:rPr lang="en-GB" sz="1200" dirty="0" err="1"/>
              <a:t>în</a:t>
            </a:r>
            <a:r>
              <a:rPr lang="en-GB" sz="1200" dirty="0"/>
              <a:t> </a:t>
            </a:r>
            <a:r>
              <a:rPr lang="en-GB" sz="1200" dirty="0" err="1"/>
              <a:t>grup</a:t>
            </a:r>
            <a:r>
              <a:rPr lang="en-GB" sz="1200" dirty="0"/>
              <a:t>. </a:t>
            </a:r>
            <a:r>
              <a:rPr lang="en-GB" sz="1200" dirty="0" err="1"/>
              <a:t>Părerile</a:t>
            </a:r>
            <a:r>
              <a:rPr lang="en-GB" sz="1200" dirty="0"/>
              <a:t> </a:t>
            </a:r>
            <a:r>
              <a:rPr lang="en-GB" sz="1200" dirty="0" err="1"/>
              <a:t>disidente</a:t>
            </a:r>
            <a:r>
              <a:rPr lang="en-GB" sz="1200" dirty="0"/>
              <a:t> ale </a:t>
            </a:r>
            <a:r>
              <a:rPr lang="en-GB" sz="1200" dirty="0" err="1"/>
              <a:t>opiniei</a:t>
            </a:r>
            <a:r>
              <a:rPr lang="en-GB" sz="1200" dirty="0"/>
              <a:t> </a:t>
            </a:r>
            <a:r>
              <a:rPr lang="en-GB" sz="1200" dirty="0" err="1"/>
              <a:t>majoritare</a:t>
            </a:r>
            <a:r>
              <a:rPr lang="en-GB" sz="1200" dirty="0"/>
              <a:t> </a:t>
            </a:r>
            <a:r>
              <a:rPr lang="en-GB" sz="1200" dirty="0" err="1"/>
              <a:t>sunt</a:t>
            </a:r>
            <a:r>
              <a:rPr lang="en-GB" sz="1200" dirty="0"/>
              <a:t> </a:t>
            </a:r>
            <a:r>
              <a:rPr lang="en-GB" sz="1200" dirty="0" err="1"/>
              <a:t>suprimate</a:t>
            </a:r>
            <a:r>
              <a:rPr lang="en-GB" sz="1200" dirty="0"/>
              <a:t> </a:t>
            </a:r>
            <a:r>
              <a:rPr lang="en-GB" sz="1200" dirty="0" err="1"/>
              <a:t>și</a:t>
            </a:r>
            <a:r>
              <a:rPr lang="en-GB" sz="1200" dirty="0"/>
              <a:t> </a:t>
            </a:r>
            <a:r>
              <a:rPr lang="en-GB" sz="1200" dirty="0" err="1"/>
              <a:t>cursurile</a:t>
            </a:r>
            <a:r>
              <a:rPr lang="en-GB" sz="1200" dirty="0"/>
              <a:t> alternative de </a:t>
            </a:r>
            <a:r>
              <a:rPr lang="en-GB" sz="1200" dirty="0" err="1"/>
              <a:t>acțiune</a:t>
            </a:r>
            <a:r>
              <a:rPr lang="en-GB" sz="1200" dirty="0"/>
              <a:t> nu </a:t>
            </a:r>
            <a:r>
              <a:rPr lang="en-GB" sz="1200" dirty="0" err="1"/>
              <a:t>sunt</a:t>
            </a:r>
            <a:r>
              <a:rPr lang="en-GB" sz="1200" dirty="0"/>
              <a:t> </a:t>
            </a:r>
            <a:r>
              <a:rPr lang="en-GB" sz="1200" dirty="0" err="1"/>
              <a:t>explorate</a:t>
            </a:r>
            <a:r>
              <a:rPr lang="en-GB" sz="1200" dirty="0"/>
              <a:t> </a:t>
            </a:r>
            <a:r>
              <a:rPr lang="en-GB" sz="1200" dirty="0" err="1"/>
              <a:t>pe</a:t>
            </a:r>
            <a:r>
              <a:rPr lang="en-GB" sz="1200" dirty="0"/>
              <a:t> </a:t>
            </a:r>
            <a:r>
              <a:rPr lang="en-GB" sz="1200" dirty="0" err="1"/>
              <a:t>deplin</a:t>
            </a:r>
            <a:r>
              <a:rPr lang="en-GB" sz="1200" dirty="0"/>
              <a:t>.</a:t>
            </a:r>
          </a:p>
          <a:p>
            <a:pPr lvl="0">
              <a:lnSpc>
                <a:spcPct val="150000"/>
              </a:lnSpc>
            </a:pPr>
            <a:r>
              <a:rPr lang="en-GB" sz="1200" dirty="0" err="1"/>
              <a:t>Polarizarea</a:t>
            </a:r>
            <a:r>
              <a:rPr lang="en-GB" sz="1200" dirty="0"/>
              <a:t> </a:t>
            </a:r>
            <a:r>
              <a:rPr lang="en-GB" sz="1200" dirty="0" err="1"/>
              <a:t>grupului</a:t>
            </a:r>
            <a:r>
              <a:rPr lang="en-GB" sz="1200" dirty="0"/>
              <a:t> </a:t>
            </a:r>
            <a:r>
              <a:rPr lang="en-GB" sz="1200" dirty="0" err="1"/>
              <a:t>este</a:t>
            </a:r>
            <a:r>
              <a:rPr lang="en-GB" sz="1200" dirty="0"/>
              <a:t> un alt </a:t>
            </a:r>
            <a:r>
              <a:rPr lang="en-GB" sz="1200" dirty="0" err="1"/>
              <a:t>dezavantaj</a:t>
            </a:r>
            <a:r>
              <a:rPr lang="en-GB" sz="1200" dirty="0"/>
              <a:t> </a:t>
            </a:r>
            <a:r>
              <a:rPr lang="en-GB" sz="1200" dirty="0" err="1"/>
              <a:t>potențial</a:t>
            </a:r>
            <a:r>
              <a:rPr lang="en-GB" sz="1200" dirty="0"/>
              <a:t> al </a:t>
            </a:r>
            <a:r>
              <a:rPr lang="en-GB" sz="1200" dirty="0" err="1"/>
              <a:t>luării</a:t>
            </a:r>
            <a:r>
              <a:rPr lang="en-GB" sz="1200" dirty="0"/>
              <a:t> </a:t>
            </a:r>
            <a:r>
              <a:rPr lang="en-GB" sz="1200" dirty="0" err="1"/>
              <a:t>deciziilor</a:t>
            </a:r>
            <a:r>
              <a:rPr lang="en-GB" sz="1200" dirty="0"/>
              <a:t> de </a:t>
            </a:r>
            <a:r>
              <a:rPr lang="en-GB" sz="1200" dirty="0" err="1"/>
              <a:t>grup</a:t>
            </a:r>
            <a:r>
              <a:rPr lang="en-GB" sz="1200" dirty="0"/>
              <a:t>. </a:t>
            </a:r>
            <a:r>
              <a:rPr lang="en-GB" sz="1200" dirty="0" err="1"/>
              <a:t>Aceasta</a:t>
            </a:r>
            <a:r>
              <a:rPr lang="en-GB" sz="1200" dirty="0"/>
              <a:t> </a:t>
            </a:r>
            <a:r>
              <a:rPr lang="en-GB" sz="1200" dirty="0" err="1"/>
              <a:t>este</a:t>
            </a:r>
            <a:r>
              <a:rPr lang="en-GB" sz="1200" dirty="0"/>
              <a:t> </a:t>
            </a:r>
            <a:r>
              <a:rPr lang="en-GB" sz="1200" dirty="0" err="1"/>
              <a:t>tendința</a:t>
            </a:r>
            <a:r>
              <a:rPr lang="en-GB" sz="1200" dirty="0"/>
              <a:t> </a:t>
            </a:r>
            <a:r>
              <a:rPr lang="en-GB" sz="1200" dirty="0" err="1"/>
              <a:t>grupului</a:t>
            </a:r>
            <a:r>
              <a:rPr lang="en-GB" sz="1200" dirty="0"/>
              <a:t> de a converge </a:t>
            </a:r>
            <a:r>
              <a:rPr lang="en-GB" sz="1200" dirty="0" err="1"/>
              <a:t>spre</a:t>
            </a:r>
            <a:r>
              <a:rPr lang="en-GB" sz="1200" dirty="0"/>
              <a:t> </a:t>
            </a:r>
            <a:r>
              <a:rPr lang="en-GB" sz="1200" dirty="0" err="1"/>
              <a:t>soluții</a:t>
            </a:r>
            <a:r>
              <a:rPr lang="en-GB" sz="1200" dirty="0"/>
              <a:t> </a:t>
            </a:r>
            <a:r>
              <a:rPr lang="en-GB" sz="1200" dirty="0" err="1"/>
              <a:t>mai</a:t>
            </a:r>
            <a:r>
              <a:rPr lang="en-GB" sz="1200" dirty="0"/>
              <a:t> extreme la o </a:t>
            </a:r>
            <a:r>
              <a:rPr lang="en-GB" sz="1200" dirty="0" err="1"/>
              <a:t>problemă</a:t>
            </a:r>
            <a:r>
              <a:rPr lang="en-GB" sz="1200" dirty="0"/>
              <a:t>. </a:t>
            </a:r>
            <a:r>
              <a:rPr lang="en-GB" sz="1200" dirty="0" err="1"/>
              <a:t>Fenomenul</a:t>
            </a:r>
            <a:r>
              <a:rPr lang="en-GB" sz="1200" dirty="0"/>
              <a:t> „</a:t>
            </a:r>
            <a:r>
              <a:rPr lang="en-GB" sz="1200" dirty="0" err="1"/>
              <a:t>schimbare</a:t>
            </a:r>
            <a:r>
              <a:rPr lang="en-GB" sz="1200" dirty="0"/>
              <a:t> </a:t>
            </a:r>
            <a:r>
              <a:rPr lang="en-GB" sz="1200" dirty="0" err="1"/>
              <a:t>riscantă</a:t>
            </a:r>
            <a:r>
              <a:rPr lang="en-GB" sz="1200" dirty="0"/>
              <a:t>” </a:t>
            </a:r>
            <a:r>
              <a:rPr lang="en-GB" sz="1200" dirty="0" err="1"/>
              <a:t>este</a:t>
            </a:r>
            <a:r>
              <a:rPr lang="en-GB" sz="1200" dirty="0"/>
              <a:t> un </a:t>
            </a:r>
            <a:r>
              <a:rPr lang="en-GB" sz="1200" dirty="0" err="1"/>
              <a:t>exemplu</a:t>
            </a:r>
            <a:r>
              <a:rPr lang="en-GB" sz="1200" dirty="0"/>
              <a:t> de </a:t>
            </a:r>
            <a:r>
              <a:rPr lang="en-GB" sz="1200" dirty="0" err="1"/>
              <a:t>polarizare</a:t>
            </a:r>
            <a:r>
              <a:rPr lang="en-GB" sz="1200" dirty="0"/>
              <a:t>; </a:t>
            </a:r>
            <a:r>
              <a:rPr lang="en-GB" sz="1200" dirty="0" err="1"/>
              <a:t>apare</a:t>
            </a:r>
            <a:r>
              <a:rPr lang="en-GB" sz="1200" dirty="0"/>
              <a:t> </a:t>
            </a:r>
            <a:r>
              <a:rPr lang="en-GB" sz="1200" dirty="0" err="1"/>
              <a:t>atunci</a:t>
            </a:r>
            <a:r>
              <a:rPr lang="en-GB" sz="1200" dirty="0"/>
              <a:t> </a:t>
            </a:r>
            <a:r>
              <a:rPr lang="en-GB" sz="1200" dirty="0" err="1"/>
              <a:t>când</a:t>
            </a:r>
            <a:r>
              <a:rPr lang="en-GB" sz="1200" dirty="0"/>
              <a:t> </a:t>
            </a:r>
            <a:r>
              <a:rPr lang="en-GB" sz="1200" dirty="0" err="1"/>
              <a:t>decizia</a:t>
            </a:r>
            <a:r>
              <a:rPr lang="en-GB" sz="1200" dirty="0"/>
              <a:t> </a:t>
            </a:r>
            <a:r>
              <a:rPr lang="en-GB" sz="1200" dirty="0" err="1"/>
              <a:t>grupului</a:t>
            </a:r>
            <a:r>
              <a:rPr lang="en-GB" sz="1200" dirty="0"/>
              <a:t> </a:t>
            </a:r>
            <a:r>
              <a:rPr lang="en-GB" sz="1200" dirty="0" err="1"/>
              <a:t>este</a:t>
            </a:r>
            <a:r>
              <a:rPr lang="en-GB" sz="1200" dirty="0"/>
              <a:t> </a:t>
            </a:r>
            <a:r>
              <a:rPr lang="en-GB" sz="1200" dirty="0" err="1"/>
              <a:t>una</a:t>
            </a:r>
            <a:r>
              <a:rPr lang="en-GB" sz="1200" dirty="0"/>
              <a:t> </a:t>
            </a:r>
            <a:r>
              <a:rPr lang="en-GB" sz="1200" dirty="0" err="1"/>
              <a:t>mai</a:t>
            </a:r>
            <a:r>
              <a:rPr lang="en-GB" sz="1200" dirty="0"/>
              <a:t> </a:t>
            </a:r>
            <a:r>
              <a:rPr lang="en-GB" sz="1200" dirty="0" err="1"/>
              <a:t>riscantă</a:t>
            </a:r>
            <a:r>
              <a:rPr lang="en-GB" sz="1200" dirty="0"/>
              <a:t> </a:t>
            </a:r>
            <a:r>
              <a:rPr lang="en-GB" sz="1200" dirty="0" err="1"/>
              <a:t>decât</a:t>
            </a:r>
            <a:r>
              <a:rPr lang="en-GB" sz="1200" dirty="0"/>
              <a:t> </a:t>
            </a:r>
            <a:r>
              <a:rPr lang="en-GB" sz="1200" dirty="0" err="1"/>
              <a:t>ar</a:t>
            </a:r>
            <a:r>
              <a:rPr lang="en-GB" sz="1200" dirty="0"/>
              <a:t> fi </a:t>
            </a:r>
            <a:r>
              <a:rPr lang="en-GB" sz="1200" dirty="0" err="1"/>
              <a:t>făcut</a:t>
            </a:r>
            <a:r>
              <a:rPr lang="en-GB" sz="1200" dirty="0"/>
              <a:t>-o </a:t>
            </a:r>
            <a:r>
              <a:rPr lang="en-GB" sz="1200" dirty="0" err="1"/>
              <a:t>oricare</a:t>
            </a:r>
            <a:r>
              <a:rPr lang="en-GB" sz="1200" dirty="0"/>
              <a:t> </a:t>
            </a:r>
            <a:r>
              <a:rPr lang="en-GB" sz="1200" dirty="0" err="1"/>
              <a:t>dintre</a:t>
            </a:r>
            <a:r>
              <a:rPr lang="en-GB" sz="1200" dirty="0"/>
              <a:t> </a:t>
            </a:r>
            <a:r>
              <a:rPr lang="en-GB" sz="1200" dirty="0" err="1"/>
              <a:t>membrii</a:t>
            </a:r>
            <a:r>
              <a:rPr lang="en-GB" sz="1200" dirty="0"/>
              <a:t> </a:t>
            </a:r>
            <a:r>
              <a:rPr lang="en-GB" sz="1200" dirty="0" err="1"/>
              <a:t>grupului</a:t>
            </a:r>
            <a:r>
              <a:rPr lang="en-GB" sz="1200" dirty="0"/>
              <a:t> individual. </a:t>
            </a:r>
            <a:r>
              <a:rPr lang="en-GB" sz="1200" dirty="0" err="1"/>
              <a:t>Acest</a:t>
            </a:r>
            <a:r>
              <a:rPr lang="en-GB" sz="1200" dirty="0"/>
              <a:t> </a:t>
            </a:r>
            <a:r>
              <a:rPr lang="en-GB" sz="1200" dirty="0" err="1"/>
              <a:t>lucru</a:t>
            </a:r>
            <a:r>
              <a:rPr lang="en-GB" sz="1200" dirty="0"/>
              <a:t> </a:t>
            </a:r>
            <a:r>
              <a:rPr lang="en-GB" sz="1200" dirty="0" err="1"/>
              <a:t>poate</a:t>
            </a:r>
            <a:r>
              <a:rPr lang="en-GB" sz="1200" dirty="0"/>
              <a:t> </a:t>
            </a:r>
            <a:r>
              <a:rPr lang="en-GB" sz="1200" dirty="0" err="1"/>
              <a:t>rezulta</a:t>
            </a:r>
            <a:r>
              <a:rPr lang="en-GB" sz="1200" dirty="0"/>
              <a:t> din </a:t>
            </a:r>
            <a:r>
              <a:rPr lang="en-GB" sz="1200" dirty="0" err="1"/>
              <a:t>cauză</a:t>
            </a:r>
            <a:r>
              <a:rPr lang="en-GB" sz="1200" dirty="0"/>
              <a:t> </a:t>
            </a:r>
            <a:r>
              <a:rPr lang="en-GB" sz="1200" dirty="0" err="1"/>
              <a:t>că</a:t>
            </a:r>
            <a:r>
              <a:rPr lang="en-GB" sz="1200" dirty="0"/>
              <a:t>, </a:t>
            </a:r>
            <a:r>
              <a:rPr lang="en-GB" sz="1200" dirty="0" err="1"/>
              <a:t>uneori</a:t>
            </a:r>
            <a:r>
              <a:rPr lang="en-GB" sz="1200" dirty="0"/>
              <a:t>, </a:t>
            </a:r>
            <a:r>
              <a:rPr lang="en-GB" sz="1200" dirty="0" err="1"/>
              <a:t>persoanele</a:t>
            </a:r>
            <a:r>
              <a:rPr lang="en-GB" sz="1200" dirty="0"/>
              <a:t> </a:t>
            </a:r>
            <a:r>
              <a:rPr lang="en-GB" sz="1200" dirty="0" err="1"/>
              <a:t>dintr</a:t>
            </a:r>
            <a:r>
              <a:rPr lang="en-GB" sz="1200" dirty="0"/>
              <a:t>-un </a:t>
            </a:r>
            <a:r>
              <a:rPr lang="en-GB" sz="1200" dirty="0" err="1"/>
              <a:t>grup</a:t>
            </a:r>
            <a:r>
              <a:rPr lang="en-GB" sz="1200" dirty="0"/>
              <a:t> nu </a:t>
            </a:r>
            <a:r>
              <a:rPr lang="en-GB" sz="1200" dirty="0" err="1"/>
              <a:t>simt</a:t>
            </a:r>
            <a:r>
              <a:rPr lang="en-GB" sz="1200" dirty="0"/>
              <a:t> la </a:t>
            </a:r>
            <a:r>
              <a:rPr lang="en-GB" sz="1200" dirty="0" err="1"/>
              <a:t>fel</a:t>
            </a:r>
            <a:r>
              <a:rPr lang="en-GB" sz="1200" dirty="0"/>
              <a:t> de </a:t>
            </a:r>
            <a:r>
              <a:rPr lang="en-GB" sz="1200" dirty="0" err="1"/>
              <a:t>multă</a:t>
            </a:r>
            <a:r>
              <a:rPr lang="en-GB" sz="1200" dirty="0"/>
              <a:t> </a:t>
            </a:r>
            <a:r>
              <a:rPr lang="en-GB" sz="1200" dirty="0" err="1"/>
              <a:t>responsabilitate</a:t>
            </a:r>
            <a:r>
              <a:rPr lang="en-GB" sz="1200" dirty="0"/>
              <a:t> </a:t>
            </a:r>
            <a:r>
              <a:rPr lang="en-GB" sz="1200" dirty="0" err="1" smtClean="0"/>
              <a:t>pentru</a:t>
            </a:r>
            <a:r>
              <a:rPr lang="en-GB" sz="1200" dirty="0" smtClean="0"/>
              <a:t> </a:t>
            </a:r>
            <a:r>
              <a:rPr lang="en-GB" sz="1200" dirty="0" err="1"/>
              <a:t>acțiunile</a:t>
            </a:r>
            <a:r>
              <a:rPr lang="en-GB" sz="1200" dirty="0"/>
              <a:t> </a:t>
            </a:r>
            <a:r>
              <a:rPr lang="en-GB" sz="1200" dirty="0" err="1"/>
              <a:t>grupului</a:t>
            </a:r>
            <a:r>
              <a:rPr lang="en-GB" sz="1200" dirty="0"/>
              <a:t>, </a:t>
            </a:r>
            <a:r>
              <a:rPr lang="en-GB" sz="1200" dirty="0" err="1"/>
              <a:t>așa</a:t>
            </a:r>
            <a:r>
              <a:rPr lang="en-GB" sz="1200" dirty="0"/>
              <a:t> cum </a:t>
            </a:r>
            <a:r>
              <a:rPr lang="en-GB" sz="1200" dirty="0" err="1"/>
              <a:t>ar</a:t>
            </a:r>
            <a:r>
              <a:rPr lang="en-GB" sz="1200" dirty="0"/>
              <a:t> face </a:t>
            </a:r>
            <a:r>
              <a:rPr lang="en-GB" sz="1200" dirty="0" err="1"/>
              <a:t>dacă</a:t>
            </a:r>
            <a:r>
              <a:rPr lang="en-GB" sz="1200" dirty="0"/>
              <a:t> </a:t>
            </a:r>
            <a:r>
              <a:rPr lang="en-GB" sz="1200" dirty="0" err="1"/>
              <a:t>ar</a:t>
            </a:r>
            <a:r>
              <a:rPr lang="en-GB" sz="1200" dirty="0"/>
              <a:t> </a:t>
            </a:r>
            <a:r>
              <a:rPr lang="en-GB" sz="1200" dirty="0" err="1"/>
              <a:t>lua</a:t>
            </a:r>
            <a:r>
              <a:rPr lang="en-GB" sz="1200" dirty="0"/>
              <a:t> </a:t>
            </a:r>
            <a:r>
              <a:rPr lang="en-GB" sz="1200" dirty="0" err="1"/>
              <a:t>decizia</a:t>
            </a:r>
            <a:r>
              <a:rPr lang="en-GB" sz="1200" dirty="0"/>
              <a:t> </a:t>
            </a:r>
            <a:r>
              <a:rPr lang="en-GB" sz="1200" dirty="0" err="1"/>
              <a:t>singură</a:t>
            </a:r>
            <a:r>
              <a:rPr lang="en-GB" sz="1200" dirty="0"/>
              <a:t>.</a:t>
            </a:r>
            <a:endParaRPr lang="en-US" sz="1200" dirty="0"/>
          </a:p>
        </p:txBody>
      </p:sp>
      <p:sp>
        <p:nvSpPr>
          <p:cNvPr id="4" name="Cuadro de texto 2">
            <a:extLst>
              <a:ext uri="{FF2B5EF4-FFF2-40B4-BE49-F238E27FC236}">
                <a16:creationId xmlns=""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9" name="3 CuadroTexto"/>
          <p:cNvSpPr txBox="1"/>
          <p:nvPr/>
        </p:nvSpPr>
        <p:spPr>
          <a:xfrm>
            <a:off x="242696" y="139828"/>
            <a:ext cx="5514068" cy="276999"/>
          </a:xfrm>
          <a:prstGeom prst="rect">
            <a:avLst/>
          </a:prstGeom>
          <a:noFill/>
        </p:spPr>
        <p:txBody>
          <a:bodyPr wrap="square" rtlCol="0">
            <a:spAutoFit/>
          </a:bodyPr>
          <a:lstStyle/>
          <a:p>
            <a:r>
              <a:rPr lang="en-US" sz="1200" dirty="0" smtClean="0"/>
              <a:t>UNIT</a:t>
            </a:r>
            <a:r>
              <a:rPr lang="ro-RO" sz="1200" dirty="0" smtClean="0"/>
              <a:t>ATEA</a:t>
            </a:r>
            <a:r>
              <a:rPr lang="en-US" sz="1200" dirty="0" smtClean="0"/>
              <a:t> </a:t>
            </a:r>
            <a:r>
              <a:rPr lang="pl-PL" sz="1200" dirty="0"/>
              <a:t>4</a:t>
            </a:r>
            <a:r>
              <a:rPr lang="en-US" sz="1200" dirty="0"/>
              <a:t>. </a:t>
            </a:r>
            <a:r>
              <a:rPr lang="en-US" sz="1200" dirty="0" smtClean="0"/>
              <a:t>LUAREA DECIZIILOR INDIVIDUALE ȘI DE GRUP</a:t>
            </a:r>
            <a:endParaRPr lang="es-ES" sz="1200" dirty="0"/>
          </a:p>
        </p:txBody>
      </p:sp>
    </p:spTree>
    <p:extLst>
      <p:ext uri="{BB962C8B-B14F-4D97-AF65-F5344CB8AC3E}">
        <p14:creationId xmlns:p14="http://schemas.microsoft.com/office/powerpoint/2010/main" val="1174256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err="1">
                <a:solidFill>
                  <a:srgbClr val="F24F4F"/>
                </a:solidFill>
                <a:latin typeface="Cambria" panose="02040503050406030204" pitchFamily="18" charset="0"/>
              </a:rPr>
              <a:t>Beneficiile</a:t>
            </a:r>
            <a:r>
              <a:rPr lang="en-GB" dirty="0">
                <a:solidFill>
                  <a:srgbClr val="F24F4F"/>
                </a:solidFill>
                <a:latin typeface="Cambria" panose="02040503050406030204" pitchFamily="18" charset="0"/>
              </a:rPr>
              <a:t> </a:t>
            </a:r>
            <a:r>
              <a:rPr lang="en-GB" dirty="0" err="1">
                <a:solidFill>
                  <a:srgbClr val="F24F4F"/>
                </a:solidFill>
                <a:latin typeface="Cambria" panose="02040503050406030204" pitchFamily="18" charset="0"/>
              </a:rPr>
              <a:t>luării</a:t>
            </a:r>
            <a:r>
              <a:rPr lang="en-GB" dirty="0">
                <a:solidFill>
                  <a:srgbClr val="F24F4F"/>
                </a:solidFill>
                <a:latin typeface="Cambria" panose="02040503050406030204" pitchFamily="18" charset="0"/>
              </a:rPr>
              <a:t> </a:t>
            </a:r>
            <a:r>
              <a:rPr lang="en-GB" dirty="0" err="1">
                <a:solidFill>
                  <a:srgbClr val="F24F4F"/>
                </a:solidFill>
                <a:latin typeface="Cambria" panose="02040503050406030204" pitchFamily="18" charset="0"/>
              </a:rPr>
              <a:t>deciziilor</a:t>
            </a:r>
            <a:r>
              <a:rPr lang="en-GB" dirty="0">
                <a:solidFill>
                  <a:srgbClr val="F24F4F"/>
                </a:solidFill>
                <a:latin typeface="Cambria" panose="02040503050406030204" pitchFamily="18" charset="0"/>
              </a:rPr>
              <a:t> </a:t>
            </a:r>
            <a:r>
              <a:rPr lang="en-GB" dirty="0" err="1">
                <a:solidFill>
                  <a:srgbClr val="F24F4F"/>
                </a:solidFill>
                <a:latin typeface="Cambria" panose="02040503050406030204" pitchFamily="18" charset="0"/>
              </a:rPr>
              <a:t>individuale</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00068"/>
            <a:ext cx="8520600" cy="3591201"/>
          </a:xfrm>
        </p:spPr>
        <p:txBody>
          <a:bodyPr/>
          <a:lstStyle/>
          <a:p>
            <a:pPr lvl="0"/>
            <a:r>
              <a:rPr lang="en-GB" dirty="0" err="1"/>
              <a:t>În</a:t>
            </a:r>
            <a:r>
              <a:rPr lang="en-GB" dirty="0"/>
              <a:t> general, un </a:t>
            </a:r>
            <a:r>
              <a:rPr lang="en-GB" dirty="0" err="1"/>
              <a:t>individ</a:t>
            </a:r>
            <a:r>
              <a:rPr lang="en-GB" dirty="0"/>
              <a:t> </a:t>
            </a:r>
            <a:r>
              <a:rPr lang="en-GB" dirty="0" err="1"/>
              <a:t>ia</a:t>
            </a:r>
            <a:r>
              <a:rPr lang="en-GB" dirty="0"/>
              <a:t> </a:t>
            </a:r>
            <a:r>
              <a:rPr lang="en-GB" dirty="0" err="1"/>
              <a:t>decizii</a:t>
            </a:r>
            <a:r>
              <a:rPr lang="en-GB" dirty="0"/>
              <a:t> </a:t>
            </a:r>
            <a:r>
              <a:rPr lang="en-GB" dirty="0" err="1"/>
              <a:t>prompte</a:t>
            </a:r>
            <a:r>
              <a:rPr lang="en-GB" dirty="0"/>
              <a:t>. </a:t>
            </a:r>
            <a:r>
              <a:rPr lang="en-GB" dirty="0" err="1"/>
              <a:t>În</a:t>
            </a:r>
            <a:r>
              <a:rPr lang="en-GB" dirty="0"/>
              <a:t> </a:t>
            </a:r>
            <a:r>
              <a:rPr lang="en-GB" dirty="0" err="1"/>
              <a:t>timp</a:t>
            </a:r>
            <a:r>
              <a:rPr lang="en-GB" dirty="0"/>
              <a:t> </a:t>
            </a:r>
            <a:r>
              <a:rPr lang="en-GB" dirty="0" err="1"/>
              <a:t>ce</a:t>
            </a:r>
            <a:r>
              <a:rPr lang="en-GB" dirty="0"/>
              <a:t> un </a:t>
            </a:r>
            <a:r>
              <a:rPr lang="en-GB" dirty="0" err="1"/>
              <a:t>grup</a:t>
            </a:r>
            <a:r>
              <a:rPr lang="en-GB" dirty="0"/>
              <a:t> </a:t>
            </a:r>
            <a:r>
              <a:rPr lang="en-GB" dirty="0" err="1"/>
              <a:t>este</a:t>
            </a:r>
            <a:r>
              <a:rPr lang="en-GB" dirty="0"/>
              <a:t> </a:t>
            </a:r>
            <a:r>
              <a:rPr lang="en-GB" dirty="0" err="1"/>
              <a:t>dominat</a:t>
            </a:r>
            <a:r>
              <a:rPr lang="en-GB" dirty="0"/>
              <a:t> de diverse </a:t>
            </a:r>
            <a:r>
              <a:rPr lang="en-GB" dirty="0" err="1"/>
              <a:t>persoane</a:t>
            </a:r>
            <a:r>
              <a:rPr lang="en-GB" dirty="0"/>
              <a:t>, </a:t>
            </a:r>
            <a:r>
              <a:rPr lang="en-GB" dirty="0" err="1"/>
              <a:t>luarea</a:t>
            </a:r>
            <a:r>
              <a:rPr lang="en-GB" dirty="0"/>
              <a:t> </a:t>
            </a:r>
            <a:r>
              <a:rPr lang="en-GB" dirty="0" err="1"/>
              <a:t>deciziilor</a:t>
            </a:r>
            <a:r>
              <a:rPr lang="en-GB" dirty="0"/>
              <a:t> </a:t>
            </a:r>
            <a:r>
              <a:rPr lang="en-GB" dirty="0" err="1"/>
              <a:t>consumă</a:t>
            </a:r>
            <a:r>
              <a:rPr lang="en-GB" dirty="0"/>
              <a:t> </a:t>
            </a:r>
            <a:r>
              <a:rPr lang="en-GB" dirty="0" err="1"/>
              <a:t>destul</a:t>
            </a:r>
            <a:r>
              <a:rPr lang="en-GB" dirty="0"/>
              <a:t> de </a:t>
            </a:r>
            <a:r>
              <a:rPr lang="en-GB" dirty="0" err="1"/>
              <a:t>mult</a:t>
            </a:r>
            <a:r>
              <a:rPr lang="en-GB" dirty="0"/>
              <a:t> </a:t>
            </a:r>
            <a:r>
              <a:rPr lang="en-GB" dirty="0" err="1"/>
              <a:t>timp.</a:t>
            </a:r>
            <a:r>
              <a:rPr lang="en-GB" dirty="0"/>
              <a:t> Mai </a:t>
            </a:r>
            <a:r>
              <a:rPr lang="en-GB" dirty="0" err="1"/>
              <a:t>mult</a:t>
            </a:r>
            <a:r>
              <a:rPr lang="en-GB" dirty="0"/>
              <a:t>, </a:t>
            </a:r>
            <a:r>
              <a:rPr lang="en-GB" dirty="0" err="1"/>
              <a:t>asamblarea</a:t>
            </a:r>
            <a:r>
              <a:rPr lang="en-GB" dirty="0"/>
              <a:t> </a:t>
            </a:r>
            <a:r>
              <a:rPr lang="en-GB" dirty="0" err="1"/>
              <a:t>membrilor</a:t>
            </a:r>
            <a:r>
              <a:rPr lang="en-GB" dirty="0"/>
              <a:t> </a:t>
            </a:r>
            <a:r>
              <a:rPr lang="en-GB" dirty="0" err="1"/>
              <a:t>grupului</a:t>
            </a:r>
            <a:r>
              <a:rPr lang="en-GB" dirty="0"/>
              <a:t> </a:t>
            </a:r>
            <a:r>
              <a:rPr lang="en-GB" dirty="0" err="1"/>
              <a:t>consumă</a:t>
            </a:r>
            <a:r>
              <a:rPr lang="en-GB" dirty="0"/>
              <a:t> de </a:t>
            </a:r>
            <a:r>
              <a:rPr lang="en-GB" dirty="0" err="1"/>
              <a:t>asemenea</a:t>
            </a:r>
            <a:r>
              <a:rPr lang="en-GB" dirty="0"/>
              <a:t> </a:t>
            </a:r>
            <a:r>
              <a:rPr lang="en-GB" dirty="0" err="1"/>
              <a:t>mult</a:t>
            </a:r>
            <a:r>
              <a:rPr lang="en-GB" dirty="0"/>
              <a:t> </a:t>
            </a:r>
            <a:r>
              <a:rPr lang="en-GB" dirty="0" err="1"/>
              <a:t>timp.</a:t>
            </a:r>
            <a:endParaRPr lang="en-GB" dirty="0"/>
          </a:p>
          <a:p>
            <a:pPr lvl="0"/>
            <a:r>
              <a:rPr lang="en-GB" dirty="0" err="1"/>
              <a:t>Indivizii</a:t>
            </a:r>
            <a:r>
              <a:rPr lang="en-GB" dirty="0"/>
              <a:t> nu </a:t>
            </a:r>
            <a:r>
              <a:rPr lang="en-GB" dirty="0" err="1"/>
              <a:t>scapă</a:t>
            </a:r>
            <a:r>
              <a:rPr lang="en-GB" dirty="0"/>
              <a:t> de </a:t>
            </a:r>
            <a:r>
              <a:rPr lang="en-GB" dirty="0" err="1"/>
              <a:t>responsabilități</a:t>
            </a:r>
            <a:r>
              <a:rPr lang="en-GB" dirty="0"/>
              <a:t>. </a:t>
            </a:r>
            <a:r>
              <a:rPr lang="en-GB" dirty="0" err="1"/>
              <a:t>Sunt</a:t>
            </a:r>
            <a:r>
              <a:rPr lang="en-GB" dirty="0"/>
              <a:t> </a:t>
            </a:r>
            <a:r>
              <a:rPr lang="en-GB" dirty="0" err="1"/>
              <a:t>responsabili</a:t>
            </a:r>
            <a:r>
              <a:rPr lang="en-GB" dirty="0"/>
              <a:t> </a:t>
            </a:r>
            <a:r>
              <a:rPr lang="en-GB" dirty="0" err="1"/>
              <a:t>pentru</a:t>
            </a:r>
            <a:r>
              <a:rPr lang="en-GB" dirty="0"/>
              <a:t> </a:t>
            </a:r>
            <a:r>
              <a:rPr lang="en-GB" dirty="0" err="1"/>
              <a:t>actele</a:t>
            </a:r>
            <a:r>
              <a:rPr lang="en-GB" dirty="0"/>
              <a:t> </a:t>
            </a:r>
            <a:r>
              <a:rPr lang="en-GB" dirty="0" err="1"/>
              <a:t>și</a:t>
            </a:r>
            <a:r>
              <a:rPr lang="en-GB" dirty="0"/>
              <a:t> </a:t>
            </a:r>
            <a:r>
              <a:rPr lang="en-GB" dirty="0" err="1"/>
              <a:t>performanțele</a:t>
            </a:r>
            <a:r>
              <a:rPr lang="en-GB" dirty="0"/>
              <a:t> </a:t>
            </a:r>
            <a:r>
              <a:rPr lang="en-GB" dirty="0" err="1"/>
              <a:t>lor</a:t>
            </a:r>
            <a:r>
              <a:rPr lang="en-GB" dirty="0"/>
              <a:t>. </a:t>
            </a:r>
            <a:r>
              <a:rPr lang="en-GB" dirty="0" err="1"/>
              <a:t>În</a:t>
            </a:r>
            <a:r>
              <a:rPr lang="en-GB" dirty="0"/>
              <a:t> </a:t>
            </a:r>
            <a:r>
              <a:rPr lang="en-GB" dirty="0" err="1"/>
              <a:t>timp</a:t>
            </a:r>
            <a:r>
              <a:rPr lang="en-GB" dirty="0"/>
              <a:t> </a:t>
            </a:r>
            <a:r>
              <a:rPr lang="en-GB" dirty="0" err="1"/>
              <a:t>ce</a:t>
            </a:r>
            <a:r>
              <a:rPr lang="en-GB" dirty="0"/>
              <a:t> se </a:t>
            </a:r>
            <a:r>
              <a:rPr lang="en-GB" dirty="0" err="1"/>
              <a:t>află</a:t>
            </a:r>
            <a:r>
              <a:rPr lang="en-GB" dirty="0"/>
              <a:t> </a:t>
            </a:r>
            <a:r>
              <a:rPr lang="en-GB" dirty="0" err="1"/>
              <a:t>într</a:t>
            </a:r>
            <a:r>
              <a:rPr lang="en-GB" dirty="0"/>
              <a:t>-un </a:t>
            </a:r>
            <a:r>
              <a:rPr lang="en-GB" dirty="0" err="1"/>
              <a:t>grup</a:t>
            </a:r>
            <a:r>
              <a:rPr lang="en-GB" dirty="0"/>
              <a:t>, nu </a:t>
            </a:r>
            <a:r>
              <a:rPr lang="en-GB" dirty="0" err="1"/>
              <a:t>este</a:t>
            </a:r>
            <a:r>
              <a:rPr lang="en-GB" dirty="0"/>
              <a:t> </a:t>
            </a:r>
            <a:r>
              <a:rPr lang="en-GB" dirty="0" err="1"/>
              <a:t>ușor</a:t>
            </a:r>
            <a:r>
              <a:rPr lang="en-GB" dirty="0"/>
              <a:t> </a:t>
            </a:r>
            <a:r>
              <a:rPr lang="en-GB" dirty="0" err="1"/>
              <a:t>să</a:t>
            </a:r>
            <a:r>
              <a:rPr lang="en-GB" dirty="0"/>
              <a:t> </a:t>
            </a:r>
            <a:r>
              <a:rPr lang="en-GB" dirty="0" err="1" smtClean="0"/>
              <a:t>răspun</a:t>
            </a:r>
            <a:r>
              <a:rPr lang="ro-RO" dirty="0" smtClean="0"/>
              <a:t>dă</a:t>
            </a:r>
            <a:r>
              <a:rPr lang="en-GB" dirty="0" smtClean="0"/>
              <a:t> </a:t>
            </a:r>
            <a:r>
              <a:rPr lang="en-GB" dirty="0" err="1"/>
              <a:t>nicio</a:t>
            </a:r>
            <a:r>
              <a:rPr lang="en-GB" dirty="0"/>
              <a:t> </a:t>
            </a:r>
            <a:r>
              <a:rPr lang="en-GB" dirty="0" err="1"/>
              <a:t>persoană</a:t>
            </a:r>
            <a:r>
              <a:rPr lang="en-GB" dirty="0"/>
              <a:t> </a:t>
            </a:r>
            <a:r>
              <a:rPr lang="en-GB" dirty="0" err="1"/>
              <a:t>pentru</a:t>
            </a:r>
            <a:r>
              <a:rPr lang="en-GB" dirty="0"/>
              <a:t> o </a:t>
            </a:r>
            <a:r>
              <a:rPr lang="en-GB" dirty="0" err="1"/>
              <a:t>decizie</a:t>
            </a:r>
            <a:r>
              <a:rPr lang="en-GB" dirty="0"/>
              <a:t> </a:t>
            </a:r>
            <a:r>
              <a:rPr lang="en-GB" dirty="0" err="1"/>
              <a:t>greșită</a:t>
            </a:r>
            <a:r>
              <a:rPr lang="en-GB" dirty="0"/>
              <a:t>.</a:t>
            </a:r>
          </a:p>
          <a:p>
            <a:pPr lvl="0"/>
            <a:r>
              <a:rPr lang="en-GB" dirty="0" err="1"/>
              <a:t>Luarea</a:t>
            </a:r>
            <a:r>
              <a:rPr lang="en-GB" dirty="0"/>
              <a:t> </a:t>
            </a:r>
            <a:r>
              <a:rPr lang="en-GB" dirty="0" err="1"/>
              <a:t>deciziilor</a:t>
            </a:r>
            <a:r>
              <a:rPr lang="en-GB" dirty="0"/>
              <a:t> </a:t>
            </a:r>
            <a:r>
              <a:rPr lang="en-GB" dirty="0" err="1"/>
              <a:t>individuale</a:t>
            </a:r>
            <a:r>
              <a:rPr lang="en-GB" dirty="0"/>
              <a:t> </a:t>
            </a:r>
            <a:r>
              <a:rPr lang="en-GB" dirty="0" err="1"/>
              <a:t>economisește</a:t>
            </a:r>
            <a:r>
              <a:rPr lang="en-GB" dirty="0"/>
              <a:t> </a:t>
            </a:r>
            <a:r>
              <a:rPr lang="en-GB" dirty="0" err="1"/>
              <a:t>timp</a:t>
            </a:r>
            <a:r>
              <a:rPr lang="en-GB" dirty="0"/>
              <a:t>, </a:t>
            </a:r>
            <a:r>
              <a:rPr lang="en-GB" dirty="0" err="1"/>
              <a:t>bani</a:t>
            </a:r>
            <a:r>
              <a:rPr lang="en-GB" dirty="0"/>
              <a:t> </a:t>
            </a:r>
            <a:r>
              <a:rPr lang="en-GB" dirty="0" err="1"/>
              <a:t>și</a:t>
            </a:r>
            <a:r>
              <a:rPr lang="en-GB" dirty="0"/>
              <a:t> </a:t>
            </a:r>
            <a:r>
              <a:rPr lang="en-GB" dirty="0" err="1"/>
              <a:t>energie</a:t>
            </a:r>
            <a:r>
              <a:rPr lang="en-GB" dirty="0"/>
              <a:t>, </a:t>
            </a:r>
            <a:r>
              <a:rPr lang="en-GB" dirty="0" err="1"/>
              <a:t>pe</a:t>
            </a:r>
            <a:r>
              <a:rPr lang="en-GB" dirty="0"/>
              <a:t> </a:t>
            </a:r>
            <a:r>
              <a:rPr lang="en-GB" dirty="0" err="1"/>
              <a:t>măsură</a:t>
            </a:r>
            <a:r>
              <a:rPr lang="en-GB" dirty="0"/>
              <a:t> </a:t>
            </a:r>
            <a:r>
              <a:rPr lang="en-GB" dirty="0" err="1"/>
              <a:t>ce</a:t>
            </a:r>
            <a:r>
              <a:rPr lang="en-GB" dirty="0"/>
              <a:t> </a:t>
            </a:r>
            <a:r>
              <a:rPr lang="en-GB" dirty="0" err="1"/>
              <a:t>indivizii</a:t>
            </a:r>
            <a:r>
              <a:rPr lang="en-GB" dirty="0"/>
              <a:t> </a:t>
            </a:r>
            <a:r>
              <a:rPr lang="en-GB" dirty="0" err="1"/>
              <a:t>iau</a:t>
            </a:r>
            <a:r>
              <a:rPr lang="en-GB" dirty="0"/>
              <a:t> </a:t>
            </a:r>
            <a:r>
              <a:rPr lang="en-GB" dirty="0" err="1"/>
              <a:t>în</a:t>
            </a:r>
            <a:r>
              <a:rPr lang="en-GB" dirty="0"/>
              <a:t> general </a:t>
            </a:r>
            <a:r>
              <a:rPr lang="en-GB" dirty="0" err="1"/>
              <a:t>decizii</a:t>
            </a:r>
            <a:r>
              <a:rPr lang="en-GB" dirty="0"/>
              <a:t> </a:t>
            </a:r>
            <a:r>
              <a:rPr lang="en-GB" dirty="0" err="1"/>
              <a:t>prompte</a:t>
            </a:r>
            <a:r>
              <a:rPr lang="en-GB" dirty="0"/>
              <a:t> </a:t>
            </a:r>
            <a:r>
              <a:rPr lang="en-GB" dirty="0" err="1"/>
              <a:t>și</a:t>
            </a:r>
            <a:r>
              <a:rPr lang="en-GB" dirty="0"/>
              <a:t> </a:t>
            </a:r>
            <a:r>
              <a:rPr lang="en-GB" dirty="0" err="1"/>
              <a:t>logice</a:t>
            </a:r>
            <a:r>
              <a:rPr lang="en-GB" dirty="0"/>
              <a:t>. </a:t>
            </a:r>
            <a:r>
              <a:rPr lang="en-GB" dirty="0" err="1"/>
              <a:t>Pe</a:t>
            </a:r>
            <a:r>
              <a:rPr lang="en-GB" dirty="0"/>
              <a:t> de </a:t>
            </a:r>
            <a:r>
              <a:rPr lang="en-GB" dirty="0" err="1"/>
              <a:t>altă</a:t>
            </a:r>
            <a:r>
              <a:rPr lang="en-GB" dirty="0"/>
              <a:t> parte, </a:t>
            </a:r>
            <a:r>
              <a:rPr lang="en-GB" dirty="0" err="1"/>
              <a:t>luarea</a:t>
            </a:r>
            <a:r>
              <a:rPr lang="en-GB" dirty="0"/>
              <a:t> </a:t>
            </a:r>
            <a:r>
              <a:rPr lang="en-GB" dirty="0" err="1"/>
              <a:t>deciziilor</a:t>
            </a:r>
            <a:r>
              <a:rPr lang="en-GB" dirty="0"/>
              <a:t> </a:t>
            </a:r>
            <a:r>
              <a:rPr lang="en-GB" dirty="0" err="1"/>
              <a:t>în</a:t>
            </a:r>
            <a:r>
              <a:rPr lang="en-GB" dirty="0"/>
              <a:t> </a:t>
            </a:r>
            <a:r>
              <a:rPr lang="en-GB" dirty="0" err="1"/>
              <a:t>grup</a:t>
            </a:r>
            <a:r>
              <a:rPr lang="en-GB" dirty="0"/>
              <a:t> </a:t>
            </a:r>
            <a:r>
              <a:rPr lang="en-GB" dirty="0" err="1"/>
              <a:t>consumă</a:t>
            </a:r>
            <a:r>
              <a:rPr lang="en-GB" dirty="0"/>
              <a:t> </a:t>
            </a:r>
            <a:r>
              <a:rPr lang="en-GB" dirty="0" err="1"/>
              <a:t>mult</a:t>
            </a:r>
            <a:r>
              <a:rPr lang="en-GB" dirty="0"/>
              <a:t> </a:t>
            </a:r>
            <a:r>
              <a:rPr lang="en-GB" dirty="0" err="1"/>
              <a:t>timp</a:t>
            </a:r>
            <a:r>
              <a:rPr lang="en-GB" dirty="0"/>
              <a:t>, </a:t>
            </a:r>
            <a:r>
              <a:rPr lang="en-GB" dirty="0" err="1"/>
              <a:t>bani</a:t>
            </a:r>
            <a:r>
              <a:rPr lang="en-GB" dirty="0"/>
              <a:t> </a:t>
            </a:r>
            <a:r>
              <a:rPr lang="en-GB" dirty="0" err="1"/>
              <a:t>și</a:t>
            </a:r>
            <a:r>
              <a:rPr lang="en-GB" dirty="0"/>
              <a:t> </a:t>
            </a:r>
            <a:r>
              <a:rPr lang="en-GB" dirty="0" err="1"/>
              <a:t>energie</a:t>
            </a:r>
            <a:r>
              <a:rPr lang="en-GB" dirty="0"/>
              <a:t>.</a:t>
            </a:r>
          </a:p>
          <a:p>
            <a:pPr lvl="0"/>
            <a:r>
              <a:rPr lang="en-GB" dirty="0" err="1"/>
              <a:t>Deciziile</a:t>
            </a:r>
            <a:r>
              <a:rPr lang="en-GB" dirty="0"/>
              <a:t> </a:t>
            </a:r>
            <a:r>
              <a:rPr lang="en-GB" dirty="0" err="1"/>
              <a:t>individuale</a:t>
            </a:r>
            <a:r>
              <a:rPr lang="en-GB" dirty="0"/>
              <a:t> </a:t>
            </a:r>
            <a:r>
              <a:rPr lang="en-GB" dirty="0" err="1"/>
              <a:t>sunt</a:t>
            </a:r>
            <a:r>
              <a:rPr lang="en-GB" dirty="0"/>
              <a:t> </a:t>
            </a:r>
            <a:r>
              <a:rPr lang="en-GB" dirty="0" err="1"/>
              <a:t>mai</a:t>
            </a:r>
            <a:r>
              <a:rPr lang="en-GB" dirty="0"/>
              <a:t> concentrate </a:t>
            </a:r>
            <a:r>
              <a:rPr lang="en-GB" dirty="0" err="1"/>
              <a:t>și</a:t>
            </a:r>
            <a:r>
              <a:rPr lang="en-GB" dirty="0"/>
              <a:t> </a:t>
            </a:r>
            <a:r>
              <a:rPr lang="en-GB" dirty="0" err="1"/>
              <a:t>mai</a:t>
            </a:r>
            <a:r>
              <a:rPr lang="en-GB" dirty="0"/>
              <a:t> </a:t>
            </a:r>
            <a:r>
              <a:rPr lang="en-GB" dirty="0" err="1"/>
              <a:t>raționale</a:t>
            </a:r>
            <a:r>
              <a:rPr lang="en-GB" dirty="0"/>
              <a:t> </a:t>
            </a:r>
            <a:r>
              <a:rPr lang="en-GB" dirty="0" err="1"/>
              <a:t>în</a:t>
            </a:r>
            <a:r>
              <a:rPr lang="en-GB" dirty="0"/>
              <a:t> </a:t>
            </a:r>
            <a:r>
              <a:rPr lang="en-GB" dirty="0" err="1"/>
              <a:t>comparație</a:t>
            </a:r>
            <a:r>
              <a:rPr lang="en-GB" dirty="0"/>
              <a:t> cu </a:t>
            </a:r>
            <a:r>
              <a:rPr lang="en-GB" dirty="0" err="1"/>
              <a:t>deciziile</a:t>
            </a:r>
            <a:r>
              <a:rPr lang="en-GB" dirty="0"/>
              <a:t> de </a:t>
            </a:r>
            <a:r>
              <a:rPr lang="en-GB" dirty="0" err="1"/>
              <a:t>grup</a:t>
            </a:r>
            <a:r>
              <a:rPr lang="en-GB" dirty="0"/>
              <a:t>.</a:t>
            </a:r>
          </a:p>
        </p:txBody>
      </p:sp>
      <p:sp>
        <p:nvSpPr>
          <p:cNvPr id="4" name="Cuadro de texto 2">
            <a:extLst>
              <a:ext uri="{FF2B5EF4-FFF2-40B4-BE49-F238E27FC236}">
                <a16:creationId xmlns=""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9" name="3 CuadroTexto"/>
          <p:cNvSpPr txBox="1"/>
          <p:nvPr/>
        </p:nvSpPr>
        <p:spPr>
          <a:xfrm>
            <a:off x="242696" y="139828"/>
            <a:ext cx="5514068" cy="276999"/>
          </a:xfrm>
          <a:prstGeom prst="rect">
            <a:avLst/>
          </a:prstGeom>
          <a:noFill/>
        </p:spPr>
        <p:txBody>
          <a:bodyPr wrap="square" rtlCol="0">
            <a:spAutoFit/>
          </a:bodyPr>
          <a:lstStyle/>
          <a:p>
            <a:r>
              <a:rPr lang="en-US" sz="1200" dirty="0" smtClean="0"/>
              <a:t>UNIT</a:t>
            </a:r>
            <a:r>
              <a:rPr lang="ro-RO" sz="1200" dirty="0" smtClean="0"/>
              <a:t>ATEA</a:t>
            </a:r>
            <a:r>
              <a:rPr lang="en-US" sz="1200" dirty="0" smtClean="0"/>
              <a:t> </a:t>
            </a:r>
            <a:r>
              <a:rPr lang="pl-PL" sz="1200" dirty="0"/>
              <a:t>4</a:t>
            </a:r>
            <a:r>
              <a:rPr lang="en-US" sz="1200" dirty="0"/>
              <a:t>. </a:t>
            </a:r>
            <a:r>
              <a:rPr lang="en-US" sz="1200" dirty="0" smtClean="0"/>
              <a:t>LUAREA DECIZIILOR INDIVIDUALE ȘI DE GRUP</a:t>
            </a:r>
            <a:endParaRPr lang="es-ES" sz="1200" dirty="0"/>
          </a:p>
        </p:txBody>
      </p:sp>
    </p:spTree>
    <p:extLst>
      <p:ext uri="{BB962C8B-B14F-4D97-AF65-F5344CB8AC3E}">
        <p14:creationId xmlns:p14="http://schemas.microsoft.com/office/powerpoint/2010/main" val="4277004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o-RO" dirty="0" smtClean="0">
                <a:solidFill>
                  <a:srgbClr val="F24F4F"/>
                </a:solidFill>
                <a:latin typeface="Cambria" panose="02040503050406030204" pitchFamily="18" charset="0"/>
              </a:rPr>
              <a:t>L</a:t>
            </a:r>
            <a:r>
              <a:rPr lang="en-GB" dirty="0" err="1" smtClean="0">
                <a:solidFill>
                  <a:srgbClr val="F24F4F"/>
                </a:solidFill>
                <a:latin typeface="Cambria" panose="02040503050406030204" pitchFamily="18" charset="0"/>
              </a:rPr>
              <a:t>uarea</a:t>
            </a:r>
            <a:r>
              <a:rPr lang="en-GB" dirty="0" smtClean="0">
                <a:solidFill>
                  <a:srgbClr val="F24F4F"/>
                </a:solidFill>
                <a:latin typeface="Cambria" panose="02040503050406030204" pitchFamily="18" charset="0"/>
              </a:rPr>
              <a:t> </a:t>
            </a:r>
            <a:r>
              <a:rPr lang="en-GB" dirty="0" err="1" smtClean="0">
                <a:solidFill>
                  <a:srgbClr val="F24F4F"/>
                </a:solidFill>
                <a:latin typeface="Cambria" panose="02040503050406030204" pitchFamily="18" charset="0"/>
              </a:rPr>
              <a:t>deciziilor</a:t>
            </a:r>
            <a:r>
              <a:rPr lang="ro-RO" dirty="0" smtClean="0">
                <a:solidFill>
                  <a:srgbClr val="F24F4F"/>
                </a:solidFill>
                <a:latin typeface="Cambria" panose="02040503050406030204" pitchFamily="18" charset="0"/>
              </a:rPr>
              <a:t> la nivel</a:t>
            </a:r>
            <a:r>
              <a:rPr lang="en-GB" dirty="0" smtClean="0">
                <a:solidFill>
                  <a:srgbClr val="F24F4F"/>
                </a:solidFill>
                <a:latin typeface="Cambria" panose="02040503050406030204" pitchFamily="18" charset="0"/>
              </a:rPr>
              <a:t> individual</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lvl="0"/>
            <a:r>
              <a:rPr lang="en-GB" dirty="0"/>
              <a:t>Un </a:t>
            </a:r>
            <a:r>
              <a:rPr lang="en-GB" dirty="0" err="1"/>
              <a:t>grup</a:t>
            </a:r>
            <a:r>
              <a:rPr lang="en-GB" dirty="0"/>
              <a:t> are </a:t>
            </a:r>
            <a:r>
              <a:rPr lang="en-GB" dirty="0" err="1"/>
              <a:t>potențialul</a:t>
            </a:r>
            <a:r>
              <a:rPr lang="en-GB" dirty="0"/>
              <a:t> de a </a:t>
            </a:r>
            <a:r>
              <a:rPr lang="en-GB" dirty="0" err="1"/>
              <a:t>colecta</a:t>
            </a:r>
            <a:r>
              <a:rPr lang="en-GB" dirty="0"/>
              <a:t> </a:t>
            </a:r>
            <a:r>
              <a:rPr lang="en-GB" dirty="0" err="1"/>
              <a:t>mai</a:t>
            </a:r>
            <a:r>
              <a:rPr lang="en-GB" dirty="0"/>
              <a:t> </a:t>
            </a:r>
            <a:r>
              <a:rPr lang="en-GB" dirty="0" err="1"/>
              <a:t>multe</a:t>
            </a:r>
            <a:r>
              <a:rPr lang="en-GB" dirty="0"/>
              <a:t> </a:t>
            </a:r>
            <a:r>
              <a:rPr lang="en-GB" dirty="0" err="1"/>
              <a:t>informații</a:t>
            </a:r>
            <a:r>
              <a:rPr lang="en-GB" dirty="0"/>
              <a:t> </a:t>
            </a:r>
            <a:r>
              <a:rPr lang="en-GB" dirty="0" err="1"/>
              <a:t>în</a:t>
            </a:r>
            <a:r>
              <a:rPr lang="en-GB" dirty="0"/>
              <a:t> </a:t>
            </a:r>
            <a:r>
              <a:rPr lang="en-GB" dirty="0" err="1"/>
              <a:t>comparație</a:t>
            </a:r>
            <a:r>
              <a:rPr lang="en-GB" dirty="0"/>
              <a:t> cu o </a:t>
            </a:r>
            <a:r>
              <a:rPr lang="en-GB" dirty="0" err="1"/>
              <a:t>persoană</a:t>
            </a:r>
            <a:r>
              <a:rPr lang="en-GB" dirty="0"/>
              <a:t> </a:t>
            </a:r>
            <a:r>
              <a:rPr lang="en-GB" dirty="0" err="1"/>
              <a:t>în</a:t>
            </a:r>
            <a:r>
              <a:rPr lang="en-GB" dirty="0"/>
              <a:t> </a:t>
            </a:r>
            <a:r>
              <a:rPr lang="en-GB" dirty="0" err="1"/>
              <a:t>timp</a:t>
            </a:r>
            <a:r>
              <a:rPr lang="en-GB" dirty="0"/>
              <a:t> </a:t>
            </a:r>
            <a:r>
              <a:rPr lang="en-GB" dirty="0" err="1"/>
              <a:t>ce</a:t>
            </a:r>
            <a:r>
              <a:rPr lang="en-GB" dirty="0"/>
              <a:t> </a:t>
            </a:r>
            <a:r>
              <a:rPr lang="en-GB" dirty="0" err="1"/>
              <a:t>ia</a:t>
            </a:r>
            <a:r>
              <a:rPr lang="en-GB" dirty="0"/>
              <a:t> </a:t>
            </a:r>
            <a:r>
              <a:rPr lang="en-GB" dirty="0" err="1"/>
              <a:t>decizia</a:t>
            </a:r>
            <a:r>
              <a:rPr lang="en-GB" dirty="0"/>
              <a:t>.</a:t>
            </a:r>
          </a:p>
          <a:p>
            <a:pPr lvl="0"/>
            <a:r>
              <a:rPr lang="en-GB" dirty="0"/>
              <a:t>Un </a:t>
            </a:r>
            <a:r>
              <a:rPr lang="en-GB" dirty="0" err="1"/>
              <a:t>individ</a:t>
            </a:r>
            <a:r>
              <a:rPr lang="en-GB" dirty="0"/>
              <a:t> </a:t>
            </a:r>
            <a:r>
              <a:rPr lang="en-GB" dirty="0" err="1"/>
              <a:t>în</a:t>
            </a:r>
            <a:r>
              <a:rPr lang="en-GB" dirty="0"/>
              <a:t> </a:t>
            </a:r>
            <a:r>
              <a:rPr lang="en-GB" dirty="0" err="1"/>
              <a:t>timp</a:t>
            </a:r>
            <a:r>
              <a:rPr lang="en-GB" dirty="0"/>
              <a:t> </a:t>
            </a:r>
            <a:r>
              <a:rPr lang="en-GB" dirty="0" err="1"/>
              <a:t>ce</a:t>
            </a:r>
            <a:r>
              <a:rPr lang="en-GB" dirty="0"/>
              <a:t> </a:t>
            </a:r>
            <a:r>
              <a:rPr lang="en-GB" dirty="0" err="1"/>
              <a:t>ia</a:t>
            </a:r>
            <a:r>
              <a:rPr lang="en-GB" dirty="0"/>
              <a:t> </a:t>
            </a:r>
            <a:r>
              <a:rPr lang="en-GB" dirty="0" err="1"/>
              <a:t>orice</a:t>
            </a:r>
            <a:r>
              <a:rPr lang="en-GB" dirty="0"/>
              <a:t> </a:t>
            </a:r>
            <a:r>
              <a:rPr lang="en-GB" dirty="0" err="1"/>
              <a:t>decizie</a:t>
            </a:r>
            <a:r>
              <a:rPr lang="en-GB" dirty="0"/>
              <a:t> </a:t>
            </a:r>
            <a:r>
              <a:rPr lang="en-GB" dirty="0" err="1"/>
              <a:t>folosește</a:t>
            </a:r>
            <a:r>
              <a:rPr lang="en-GB" dirty="0"/>
              <a:t> </a:t>
            </a:r>
            <a:r>
              <a:rPr lang="en-GB" dirty="0" err="1"/>
              <a:t>propriile</a:t>
            </a:r>
            <a:r>
              <a:rPr lang="en-GB" dirty="0"/>
              <a:t> </a:t>
            </a:r>
            <a:r>
              <a:rPr lang="en-GB" dirty="0" err="1"/>
              <a:t>păreri</a:t>
            </a:r>
            <a:r>
              <a:rPr lang="en-GB" dirty="0"/>
              <a:t> </a:t>
            </a:r>
            <a:r>
              <a:rPr lang="en-GB" dirty="0" err="1"/>
              <a:t>și</a:t>
            </a:r>
            <a:r>
              <a:rPr lang="en-GB" dirty="0"/>
              <a:t> </a:t>
            </a:r>
            <a:r>
              <a:rPr lang="en-GB" dirty="0" err="1" smtClean="0"/>
              <a:t>intuiți</a:t>
            </a:r>
            <a:r>
              <a:rPr lang="ro-RO" dirty="0" smtClean="0"/>
              <a:t>a</a:t>
            </a:r>
            <a:r>
              <a:rPr lang="en-GB" dirty="0" smtClean="0"/>
              <a:t>. </a:t>
            </a:r>
            <a:r>
              <a:rPr lang="en-GB" dirty="0" err="1"/>
              <a:t>În</a:t>
            </a:r>
            <a:r>
              <a:rPr lang="en-GB" dirty="0"/>
              <a:t> </a:t>
            </a:r>
            <a:r>
              <a:rPr lang="en-GB" dirty="0" err="1"/>
              <a:t>timp</a:t>
            </a:r>
            <a:r>
              <a:rPr lang="en-GB" dirty="0"/>
              <a:t> </a:t>
            </a:r>
            <a:r>
              <a:rPr lang="en-GB" dirty="0" err="1"/>
              <a:t>ce</a:t>
            </a:r>
            <a:r>
              <a:rPr lang="en-GB" dirty="0"/>
              <a:t> un </a:t>
            </a:r>
            <a:r>
              <a:rPr lang="en-GB" dirty="0" err="1"/>
              <a:t>grup</a:t>
            </a:r>
            <a:r>
              <a:rPr lang="en-GB" dirty="0"/>
              <a:t> are </a:t>
            </a:r>
            <a:r>
              <a:rPr lang="en-GB" dirty="0" err="1"/>
              <a:t>mai</a:t>
            </a:r>
            <a:r>
              <a:rPr lang="en-GB" dirty="0"/>
              <a:t> </a:t>
            </a:r>
            <a:r>
              <a:rPr lang="en-GB" dirty="0" err="1"/>
              <a:t>mulți</a:t>
            </a:r>
            <a:r>
              <a:rPr lang="en-GB" dirty="0"/>
              <a:t> </a:t>
            </a:r>
            <a:r>
              <a:rPr lang="en-GB" dirty="0" err="1"/>
              <a:t>membri</a:t>
            </a:r>
            <a:r>
              <a:rPr lang="en-GB" dirty="0"/>
              <a:t>, </a:t>
            </a:r>
            <a:r>
              <a:rPr lang="en-GB" dirty="0" err="1"/>
              <a:t>deci</a:t>
            </a:r>
            <a:r>
              <a:rPr lang="en-GB" dirty="0"/>
              <a:t> </a:t>
            </a:r>
            <a:r>
              <a:rPr lang="en-GB" dirty="0" err="1"/>
              <a:t>mai</a:t>
            </a:r>
            <a:r>
              <a:rPr lang="en-GB" dirty="0"/>
              <a:t> </a:t>
            </a:r>
            <a:r>
              <a:rPr lang="en-GB" dirty="0" err="1"/>
              <a:t>multe</a:t>
            </a:r>
            <a:r>
              <a:rPr lang="en-GB" dirty="0"/>
              <a:t> </a:t>
            </a:r>
            <a:r>
              <a:rPr lang="en-GB" dirty="0" err="1"/>
              <a:t>puncte</a:t>
            </a:r>
            <a:r>
              <a:rPr lang="en-GB" dirty="0"/>
              <a:t> de </a:t>
            </a:r>
            <a:r>
              <a:rPr lang="en-GB" dirty="0" err="1"/>
              <a:t>vedere</a:t>
            </a:r>
            <a:r>
              <a:rPr lang="en-GB" dirty="0"/>
              <a:t> </a:t>
            </a:r>
            <a:r>
              <a:rPr lang="en-GB" dirty="0" err="1"/>
              <a:t>și</a:t>
            </a:r>
            <a:r>
              <a:rPr lang="en-GB" dirty="0"/>
              <a:t> </a:t>
            </a:r>
            <a:r>
              <a:rPr lang="en-GB" dirty="0" err="1"/>
              <a:t>abordări</a:t>
            </a:r>
            <a:r>
              <a:rPr lang="en-GB" dirty="0"/>
              <a:t> </a:t>
            </a:r>
            <a:r>
              <a:rPr lang="ro-RO" dirty="0" smtClean="0"/>
              <a:t>care </a:t>
            </a:r>
            <a:r>
              <a:rPr lang="en-GB" dirty="0" err="1" smtClean="0"/>
              <a:t>sunt</a:t>
            </a:r>
            <a:r>
              <a:rPr lang="en-GB" dirty="0" smtClean="0"/>
              <a:t> </a:t>
            </a:r>
            <a:r>
              <a:rPr lang="en-GB" dirty="0" err="1"/>
              <a:t>luate</a:t>
            </a:r>
            <a:r>
              <a:rPr lang="en-GB" dirty="0"/>
              <a:t> </a:t>
            </a:r>
            <a:r>
              <a:rPr lang="en-GB" dirty="0" err="1"/>
              <a:t>în</a:t>
            </a:r>
            <a:r>
              <a:rPr lang="en-GB" dirty="0"/>
              <a:t> </a:t>
            </a:r>
            <a:r>
              <a:rPr lang="en-GB" dirty="0" err="1"/>
              <a:t>considerare</a:t>
            </a:r>
            <a:r>
              <a:rPr lang="en-GB" dirty="0"/>
              <a:t> </a:t>
            </a:r>
            <a:r>
              <a:rPr lang="en-GB" dirty="0" err="1"/>
              <a:t>și</a:t>
            </a:r>
            <a:r>
              <a:rPr lang="en-GB" dirty="0"/>
              <a:t>, </a:t>
            </a:r>
            <a:r>
              <a:rPr lang="en-GB" dirty="0" err="1"/>
              <a:t>prin</a:t>
            </a:r>
            <a:r>
              <a:rPr lang="en-GB" dirty="0"/>
              <a:t> </a:t>
            </a:r>
            <a:r>
              <a:rPr lang="en-GB" dirty="0" err="1"/>
              <a:t>urmare</a:t>
            </a:r>
            <a:r>
              <a:rPr lang="en-GB" dirty="0"/>
              <a:t>, </a:t>
            </a:r>
            <a:r>
              <a:rPr lang="en-GB" dirty="0" err="1"/>
              <a:t>ar</a:t>
            </a:r>
            <a:r>
              <a:rPr lang="en-GB" dirty="0"/>
              <a:t> </a:t>
            </a:r>
            <a:r>
              <a:rPr lang="en-GB" dirty="0" err="1"/>
              <a:t>putea</a:t>
            </a:r>
            <a:r>
              <a:rPr lang="en-GB" dirty="0"/>
              <a:t> </a:t>
            </a:r>
            <a:r>
              <a:rPr lang="en-GB" dirty="0" err="1"/>
              <a:t>duce</a:t>
            </a:r>
            <a:r>
              <a:rPr lang="en-GB" dirty="0"/>
              <a:t> la o </a:t>
            </a:r>
            <a:r>
              <a:rPr lang="en-GB" dirty="0" err="1"/>
              <a:t>decizie</a:t>
            </a:r>
            <a:r>
              <a:rPr lang="en-GB" dirty="0"/>
              <a:t> </a:t>
            </a:r>
            <a:r>
              <a:rPr lang="en-GB" dirty="0" err="1"/>
              <a:t>mai</a:t>
            </a:r>
            <a:r>
              <a:rPr lang="en-GB" dirty="0"/>
              <a:t> </a:t>
            </a:r>
            <a:r>
              <a:rPr lang="en-GB" dirty="0" err="1"/>
              <a:t>bună</a:t>
            </a:r>
            <a:r>
              <a:rPr lang="en-GB" dirty="0"/>
              <a:t>.</a:t>
            </a:r>
          </a:p>
          <a:p>
            <a:pPr lvl="0"/>
            <a:r>
              <a:rPr lang="en-GB" dirty="0"/>
              <a:t>Un </a:t>
            </a:r>
            <a:r>
              <a:rPr lang="en-GB" dirty="0" err="1"/>
              <a:t>grup</a:t>
            </a:r>
            <a:r>
              <a:rPr lang="en-GB" dirty="0"/>
              <a:t> </a:t>
            </a:r>
            <a:r>
              <a:rPr lang="en-GB" dirty="0" err="1"/>
              <a:t>descoperă</a:t>
            </a:r>
            <a:r>
              <a:rPr lang="en-GB" dirty="0"/>
              <a:t> </a:t>
            </a:r>
            <a:r>
              <a:rPr lang="en-GB" dirty="0" smtClean="0"/>
              <a:t>talent</a:t>
            </a:r>
            <a:r>
              <a:rPr lang="ro-RO" dirty="0" smtClean="0"/>
              <a:t>ul</a:t>
            </a:r>
            <a:r>
              <a:rPr lang="en-GB" dirty="0" smtClean="0"/>
              <a:t> </a:t>
            </a:r>
            <a:r>
              <a:rPr lang="en-GB" dirty="0" err="1"/>
              <a:t>ascuns</a:t>
            </a:r>
            <a:r>
              <a:rPr lang="en-GB" dirty="0"/>
              <a:t> </a:t>
            </a:r>
            <a:r>
              <a:rPr lang="en-GB" dirty="0" err="1"/>
              <a:t>și</a:t>
            </a:r>
            <a:r>
              <a:rPr lang="en-GB" dirty="0"/>
              <a:t> </a:t>
            </a:r>
            <a:r>
              <a:rPr lang="en-GB" dirty="0" err="1"/>
              <a:t>competența</a:t>
            </a:r>
            <a:r>
              <a:rPr lang="en-GB" dirty="0"/>
              <a:t> de </a:t>
            </a:r>
            <a:r>
              <a:rPr lang="en-GB" dirty="0" err="1"/>
              <a:t>bază</a:t>
            </a:r>
            <a:r>
              <a:rPr lang="en-GB" dirty="0"/>
              <a:t> a </a:t>
            </a:r>
            <a:r>
              <a:rPr lang="en-GB" dirty="0" err="1"/>
              <a:t>angajaților</a:t>
            </a:r>
            <a:r>
              <a:rPr lang="en-GB" dirty="0"/>
              <a:t> </a:t>
            </a:r>
            <a:r>
              <a:rPr lang="en-GB" dirty="0" err="1"/>
              <a:t>unei</a:t>
            </a:r>
            <a:r>
              <a:rPr lang="en-GB" dirty="0"/>
              <a:t> </a:t>
            </a:r>
            <a:r>
              <a:rPr lang="en-GB" dirty="0" err="1"/>
              <a:t>organizații</a:t>
            </a:r>
            <a:r>
              <a:rPr lang="en-GB" dirty="0"/>
              <a:t>.</a:t>
            </a:r>
          </a:p>
          <a:p>
            <a:pPr lvl="0"/>
            <a:r>
              <a:rPr lang="en-GB" dirty="0"/>
              <a:t>O </a:t>
            </a:r>
            <a:r>
              <a:rPr lang="en-GB" dirty="0" err="1"/>
              <a:t>persoană</a:t>
            </a:r>
            <a:r>
              <a:rPr lang="en-GB" dirty="0"/>
              <a:t> nu </a:t>
            </a:r>
            <a:r>
              <a:rPr lang="en-GB" dirty="0" err="1"/>
              <a:t>va</a:t>
            </a:r>
            <a:r>
              <a:rPr lang="en-GB" dirty="0"/>
              <a:t> </a:t>
            </a:r>
            <a:r>
              <a:rPr lang="en-GB" dirty="0" err="1"/>
              <a:t>lua</a:t>
            </a:r>
            <a:r>
              <a:rPr lang="en-GB" dirty="0"/>
              <a:t> </a:t>
            </a:r>
            <a:r>
              <a:rPr lang="en-GB" dirty="0" err="1"/>
              <a:t>în</a:t>
            </a:r>
            <a:r>
              <a:rPr lang="en-GB" dirty="0"/>
              <a:t> </a:t>
            </a:r>
            <a:r>
              <a:rPr lang="en-GB" dirty="0" err="1"/>
              <a:t>considerare</a:t>
            </a:r>
            <a:r>
              <a:rPr lang="en-GB" dirty="0"/>
              <a:t> </a:t>
            </a:r>
            <a:r>
              <a:rPr lang="en-GB" dirty="0" err="1"/>
              <a:t>interesele</a:t>
            </a:r>
            <a:r>
              <a:rPr lang="en-GB" dirty="0"/>
              <a:t> </a:t>
            </a:r>
            <a:r>
              <a:rPr lang="en-GB" dirty="0" err="1"/>
              <a:t>fiecărui</a:t>
            </a:r>
            <a:r>
              <a:rPr lang="en-GB" dirty="0"/>
              <a:t> </a:t>
            </a:r>
            <a:r>
              <a:rPr lang="en-GB" dirty="0" err="1"/>
              <a:t>membru</a:t>
            </a:r>
            <a:r>
              <a:rPr lang="en-GB" dirty="0"/>
              <a:t>, </a:t>
            </a:r>
            <a:r>
              <a:rPr lang="en-GB" dirty="0" err="1"/>
              <a:t>în</a:t>
            </a:r>
            <a:r>
              <a:rPr lang="en-GB" dirty="0"/>
              <a:t> </a:t>
            </a:r>
            <a:r>
              <a:rPr lang="en-GB" dirty="0" err="1"/>
              <a:t>timp</a:t>
            </a:r>
            <a:r>
              <a:rPr lang="en-GB" dirty="0"/>
              <a:t> </a:t>
            </a:r>
            <a:r>
              <a:rPr lang="en-GB" dirty="0" err="1"/>
              <a:t>ce</a:t>
            </a:r>
            <a:r>
              <a:rPr lang="en-GB" dirty="0"/>
              <a:t> un </a:t>
            </a:r>
            <a:r>
              <a:rPr lang="en-GB" dirty="0" err="1"/>
              <a:t>grup</a:t>
            </a:r>
            <a:r>
              <a:rPr lang="en-GB" dirty="0"/>
              <a:t> </a:t>
            </a:r>
            <a:r>
              <a:rPr lang="en-GB" dirty="0" err="1"/>
              <a:t>ar</a:t>
            </a:r>
            <a:r>
              <a:rPr lang="en-GB" dirty="0"/>
              <a:t> </a:t>
            </a:r>
            <a:r>
              <a:rPr lang="en-GB" dirty="0" err="1"/>
              <a:t>putea</a:t>
            </a:r>
            <a:r>
              <a:rPr lang="en-GB" dirty="0"/>
              <a:t> </a:t>
            </a:r>
            <a:r>
              <a:rPr lang="en-GB" dirty="0" err="1"/>
              <a:t>ține</a:t>
            </a:r>
            <a:r>
              <a:rPr lang="en-GB" dirty="0"/>
              <a:t> </a:t>
            </a:r>
            <a:r>
              <a:rPr lang="en-GB" dirty="0" err="1"/>
              <a:t>cont</a:t>
            </a:r>
            <a:r>
              <a:rPr lang="en-GB" dirty="0"/>
              <a:t> de </a:t>
            </a:r>
            <a:r>
              <a:rPr lang="en-GB" dirty="0" err="1"/>
              <a:t>interesul</a:t>
            </a:r>
            <a:r>
              <a:rPr lang="en-GB" dirty="0"/>
              <a:t> </a:t>
            </a:r>
            <a:r>
              <a:rPr lang="en-GB" dirty="0" err="1"/>
              <a:t>tuturor</a:t>
            </a:r>
            <a:r>
              <a:rPr lang="en-GB" dirty="0"/>
              <a:t> </a:t>
            </a:r>
            <a:r>
              <a:rPr lang="en-GB" dirty="0" err="1"/>
              <a:t>membrilor</a:t>
            </a:r>
            <a:r>
              <a:rPr lang="en-GB" dirty="0"/>
              <a:t> </a:t>
            </a:r>
            <a:r>
              <a:rPr lang="en-GB" dirty="0" err="1"/>
              <a:t>unei</a:t>
            </a:r>
            <a:r>
              <a:rPr lang="en-GB" dirty="0"/>
              <a:t> </a:t>
            </a:r>
            <a:r>
              <a:rPr lang="en-GB" dirty="0" err="1"/>
              <a:t>organizații</a:t>
            </a:r>
            <a:r>
              <a:rPr lang="en-GB" dirty="0"/>
              <a:t>.</a:t>
            </a:r>
            <a:endParaRPr lang="pl-PL" sz="1400" dirty="0"/>
          </a:p>
        </p:txBody>
      </p:sp>
      <p:sp>
        <p:nvSpPr>
          <p:cNvPr id="4" name="Cuadro de texto 2">
            <a:extLst>
              <a:ext uri="{FF2B5EF4-FFF2-40B4-BE49-F238E27FC236}">
                <a16:creationId xmlns=""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9" name="3 CuadroTexto"/>
          <p:cNvSpPr txBox="1"/>
          <p:nvPr/>
        </p:nvSpPr>
        <p:spPr>
          <a:xfrm>
            <a:off x="242696" y="139828"/>
            <a:ext cx="5514068" cy="276999"/>
          </a:xfrm>
          <a:prstGeom prst="rect">
            <a:avLst/>
          </a:prstGeom>
          <a:noFill/>
        </p:spPr>
        <p:txBody>
          <a:bodyPr wrap="square" rtlCol="0">
            <a:spAutoFit/>
          </a:bodyPr>
          <a:lstStyle/>
          <a:p>
            <a:r>
              <a:rPr lang="en-US" sz="1200" dirty="0" smtClean="0"/>
              <a:t>UNIT</a:t>
            </a:r>
            <a:r>
              <a:rPr lang="ro-RO" sz="1200" dirty="0" smtClean="0"/>
              <a:t>ATEA</a:t>
            </a:r>
            <a:r>
              <a:rPr lang="en-US" sz="1200" dirty="0" smtClean="0"/>
              <a:t> </a:t>
            </a:r>
            <a:r>
              <a:rPr lang="pl-PL" sz="1200" dirty="0"/>
              <a:t>4</a:t>
            </a:r>
            <a:r>
              <a:rPr lang="en-US" sz="1200" dirty="0"/>
              <a:t>. </a:t>
            </a:r>
            <a:r>
              <a:rPr lang="en-US" sz="1200" dirty="0" smtClean="0"/>
              <a:t>LUAREA DECIZIILOR INDIVIDUALE ȘI DE GRUP</a:t>
            </a:r>
            <a:endParaRPr lang="es-ES" sz="1200" dirty="0"/>
          </a:p>
        </p:txBody>
      </p:sp>
    </p:spTree>
    <p:extLst>
      <p:ext uri="{BB962C8B-B14F-4D97-AF65-F5344CB8AC3E}">
        <p14:creationId xmlns:p14="http://schemas.microsoft.com/office/powerpoint/2010/main" val="1319265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1700" y="547485"/>
            <a:ext cx="8520600" cy="497738"/>
          </a:xfrm>
        </p:spPr>
        <p:txBody>
          <a:bodyPr/>
          <a:lstStyle/>
          <a:p>
            <a:pPr lvl="2"/>
            <a:r>
              <a:rPr lang="it-IT" dirty="0">
                <a:solidFill>
                  <a:srgbClr val="F24F4F"/>
                </a:solidFill>
                <a:latin typeface="Cambria" panose="02040503050406030204" pitchFamily="18" charset="0"/>
              </a:rPr>
              <a:t>Luarea deciziilor și </a:t>
            </a:r>
            <a:r>
              <a:rPr lang="it-IT" dirty="0" smtClean="0">
                <a:solidFill>
                  <a:srgbClr val="F24F4F"/>
                </a:solidFill>
                <a:latin typeface="Cambria" panose="02040503050406030204" pitchFamily="18" charset="0"/>
              </a:rPr>
              <a:t>rați</a:t>
            </a:r>
            <a:r>
              <a:rPr lang="ro-RO" dirty="0" smtClean="0">
                <a:solidFill>
                  <a:srgbClr val="F24F4F"/>
                </a:solidFill>
                <a:latin typeface="Cambria" panose="02040503050406030204" pitchFamily="18" charset="0"/>
              </a:rPr>
              <a:t>unea</a:t>
            </a:r>
            <a:r>
              <a:rPr lang="it-IT" dirty="0" smtClean="0">
                <a:solidFill>
                  <a:srgbClr val="F24F4F"/>
                </a:solidFill>
                <a:latin typeface="Cambria" panose="02040503050406030204" pitchFamily="18" charset="0"/>
              </a:rPr>
              <a:t> </a:t>
            </a:r>
            <a:r>
              <a:rPr lang="it-IT" dirty="0">
                <a:solidFill>
                  <a:srgbClr val="F24F4F"/>
                </a:solidFill>
                <a:latin typeface="Cambria" panose="02040503050406030204" pitchFamily="18" charset="0"/>
              </a:rPr>
              <a:t>etică</a:t>
            </a:r>
            <a:r>
              <a:rPr lang="en-US" dirty="0"/>
              <a:t/>
            </a:r>
            <a:br>
              <a:rPr lang="en-US" dirty="0"/>
            </a:br>
            <a:endParaRPr lang="es-ES"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26690" y="1047543"/>
            <a:ext cx="8157743" cy="3416400"/>
          </a:xfrm>
        </p:spPr>
        <p:txBody>
          <a:bodyPr/>
          <a:lstStyle/>
          <a:p>
            <a:r>
              <a:rPr lang="en-GB" sz="1400" dirty="0" err="1"/>
              <a:t>Decizia</a:t>
            </a:r>
            <a:r>
              <a:rPr lang="en-GB" sz="1400" dirty="0"/>
              <a:t> </a:t>
            </a:r>
            <a:r>
              <a:rPr lang="en-GB" sz="1400" dirty="0" err="1"/>
              <a:t>etică</a:t>
            </a:r>
            <a:r>
              <a:rPr lang="en-GB" sz="1400" dirty="0"/>
              <a:t> </a:t>
            </a:r>
            <a:r>
              <a:rPr lang="en-GB" sz="1400" dirty="0" err="1"/>
              <a:t>este</a:t>
            </a:r>
            <a:r>
              <a:rPr lang="en-GB" sz="1400" dirty="0"/>
              <a:t> </a:t>
            </a:r>
            <a:r>
              <a:rPr lang="en-GB" sz="1400" dirty="0" err="1"/>
              <a:t>preocupată</a:t>
            </a:r>
            <a:r>
              <a:rPr lang="en-GB" sz="1400" dirty="0"/>
              <a:t> de o </a:t>
            </a:r>
            <a:r>
              <a:rPr lang="en-GB" sz="1400" dirty="0" err="1"/>
              <a:t>judecată</a:t>
            </a:r>
            <a:r>
              <a:rPr lang="en-GB" sz="1400" dirty="0"/>
              <a:t> cu </a:t>
            </a:r>
            <a:r>
              <a:rPr lang="en-GB" sz="1400" dirty="0" err="1"/>
              <a:t>privire</a:t>
            </a:r>
            <a:r>
              <a:rPr lang="en-GB" sz="1400" dirty="0"/>
              <a:t> la </a:t>
            </a:r>
            <a:r>
              <a:rPr lang="en-GB" sz="1400" dirty="0" err="1"/>
              <a:t>ceea</a:t>
            </a:r>
            <a:r>
              <a:rPr lang="en-GB" sz="1400" dirty="0"/>
              <a:t> </a:t>
            </a:r>
            <a:r>
              <a:rPr lang="en-GB" sz="1400" dirty="0" err="1"/>
              <a:t>ce</a:t>
            </a:r>
            <a:r>
              <a:rPr lang="en-GB" sz="1400" dirty="0"/>
              <a:t> </a:t>
            </a:r>
            <a:r>
              <a:rPr lang="en-GB" sz="1400" dirty="0" err="1"/>
              <a:t>este</a:t>
            </a:r>
            <a:r>
              <a:rPr lang="en-GB" sz="1400" dirty="0"/>
              <a:t> </a:t>
            </a:r>
            <a:r>
              <a:rPr lang="en-GB" sz="1400" dirty="0" err="1"/>
              <a:t>corect</a:t>
            </a:r>
            <a:r>
              <a:rPr lang="en-GB" sz="1400" dirty="0"/>
              <a:t> </a:t>
            </a:r>
            <a:r>
              <a:rPr lang="en-GB" sz="1400" dirty="0" err="1"/>
              <a:t>sau</a:t>
            </a:r>
            <a:r>
              <a:rPr lang="en-GB" sz="1400" dirty="0"/>
              <a:t> </a:t>
            </a:r>
            <a:r>
              <a:rPr lang="en-GB" sz="1400" dirty="0" err="1"/>
              <a:t>greșit</a:t>
            </a:r>
            <a:r>
              <a:rPr lang="en-GB" sz="1400" dirty="0"/>
              <a:t>. O </a:t>
            </a:r>
            <a:r>
              <a:rPr lang="en-GB" sz="1400" dirty="0" err="1"/>
              <a:t>decizie</a:t>
            </a:r>
            <a:r>
              <a:rPr lang="en-GB" sz="1400" dirty="0"/>
              <a:t> </a:t>
            </a:r>
            <a:r>
              <a:rPr lang="en-GB" sz="1400" dirty="0" err="1"/>
              <a:t>etică</a:t>
            </a:r>
            <a:r>
              <a:rPr lang="en-GB" sz="1400" dirty="0"/>
              <a:t> </a:t>
            </a:r>
            <a:r>
              <a:rPr lang="en-GB" sz="1400" dirty="0" err="1"/>
              <a:t>este</a:t>
            </a:r>
            <a:r>
              <a:rPr lang="en-GB" sz="1400" dirty="0"/>
              <a:t> </a:t>
            </a:r>
            <a:r>
              <a:rPr lang="en-GB" sz="1400" dirty="0" err="1"/>
              <a:t>una</a:t>
            </a:r>
            <a:r>
              <a:rPr lang="en-GB" sz="1400" dirty="0"/>
              <a:t> </a:t>
            </a:r>
            <a:r>
              <a:rPr lang="ro-RO" sz="1400" dirty="0" smtClean="0"/>
              <a:t>prin</a:t>
            </a:r>
            <a:r>
              <a:rPr lang="en-GB" sz="1400" dirty="0" smtClean="0"/>
              <a:t> </a:t>
            </a:r>
            <a:r>
              <a:rPr lang="en-GB" sz="1400" dirty="0"/>
              <a:t>care se </a:t>
            </a:r>
            <a:r>
              <a:rPr lang="en-GB" sz="1400" dirty="0" err="1"/>
              <a:t>alege</a:t>
            </a:r>
            <a:r>
              <a:rPr lang="en-GB" sz="1400" dirty="0"/>
              <a:t> cum </a:t>
            </a:r>
            <a:r>
              <a:rPr lang="en-GB" sz="1400" dirty="0" err="1"/>
              <a:t>să</a:t>
            </a:r>
            <a:r>
              <a:rPr lang="en-GB" sz="1400" dirty="0"/>
              <a:t> se </a:t>
            </a:r>
            <a:r>
              <a:rPr lang="en-GB" sz="1400" dirty="0" err="1"/>
              <a:t>răspundă</a:t>
            </a:r>
            <a:r>
              <a:rPr lang="en-GB" sz="1400" dirty="0"/>
              <a:t> la o </a:t>
            </a:r>
            <a:r>
              <a:rPr lang="en-GB" sz="1400" dirty="0" err="1"/>
              <a:t>situație</a:t>
            </a:r>
            <a:r>
              <a:rPr lang="en-GB" sz="1400" dirty="0"/>
              <a:t> </a:t>
            </a:r>
            <a:r>
              <a:rPr lang="en-GB" sz="1400" dirty="0" err="1"/>
              <a:t>dată</a:t>
            </a:r>
            <a:r>
              <a:rPr lang="en-GB" sz="1400" dirty="0"/>
              <a:t> </a:t>
            </a:r>
            <a:r>
              <a:rPr lang="en-GB" sz="1400" dirty="0" err="1"/>
              <a:t>pe</a:t>
            </a:r>
            <a:r>
              <a:rPr lang="en-GB" sz="1400" dirty="0"/>
              <a:t> </a:t>
            </a:r>
            <a:r>
              <a:rPr lang="en-GB" sz="1400" dirty="0" err="1"/>
              <a:t>baza</a:t>
            </a:r>
            <a:r>
              <a:rPr lang="en-GB" sz="1400" dirty="0"/>
              <a:t> </a:t>
            </a:r>
            <a:r>
              <a:rPr lang="en-GB" sz="1400" dirty="0" err="1"/>
              <a:t>valorilor</a:t>
            </a:r>
            <a:r>
              <a:rPr lang="en-GB" sz="1400" dirty="0"/>
              <a:t> </a:t>
            </a:r>
            <a:r>
              <a:rPr lang="en-GB" sz="1400" dirty="0" err="1"/>
              <a:t>binelui</a:t>
            </a:r>
            <a:r>
              <a:rPr lang="en-GB" sz="1400" dirty="0"/>
              <a:t> </a:t>
            </a:r>
            <a:r>
              <a:rPr lang="en-GB" sz="1400" dirty="0" err="1"/>
              <a:t>și</a:t>
            </a:r>
            <a:r>
              <a:rPr lang="en-GB" sz="1400" dirty="0"/>
              <a:t> </a:t>
            </a:r>
            <a:r>
              <a:rPr lang="en-GB" sz="1400" dirty="0" err="1"/>
              <a:t>răului</a:t>
            </a:r>
            <a:r>
              <a:rPr lang="en-GB" sz="1400" dirty="0"/>
              <a:t>, </a:t>
            </a:r>
            <a:r>
              <a:rPr lang="en-GB" sz="1400" dirty="0" err="1"/>
              <a:t>spre</a:t>
            </a:r>
            <a:r>
              <a:rPr lang="en-GB" sz="1400" dirty="0"/>
              <a:t> </a:t>
            </a:r>
            <a:r>
              <a:rPr lang="en-GB" sz="1400" dirty="0" err="1"/>
              <a:t>deosebire</a:t>
            </a:r>
            <a:r>
              <a:rPr lang="en-GB" sz="1400" dirty="0"/>
              <a:t> </a:t>
            </a:r>
            <a:r>
              <a:rPr lang="en-GB" sz="1400" dirty="0" err="1" smtClean="0"/>
              <a:t>numai</a:t>
            </a:r>
            <a:r>
              <a:rPr lang="ro-RO" sz="1400" dirty="0" smtClean="0"/>
              <a:t> de</a:t>
            </a:r>
            <a:r>
              <a:rPr lang="en-GB" sz="1400" dirty="0" smtClean="0"/>
              <a:t> </a:t>
            </a:r>
            <a:r>
              <a:rPr lang="en-GB" sz="1400" dirty="0" err="1" smtClean="0"/>
              <a:t>eficiență</a:t>
            </a:r>
            <a:r>
              <a:rPr lang="en-GB" sz="1400" dirty="0" smtClean="0"/>
              <a:t>. </a:t>
            </a:r>
            <a:r>
              <a:rPr lang="en-GB" sz="1400" dirty="0" err="1"/>
              <a:t>Aceasta</a:t>
            </a:r>
            <a:r>
              <a:rPr lang="en-GB" sz="1400" dirty="0"/>
              <a:t> </a:t>
            </a:r>
            <a:r>
              <a:rPr lang="en-GB" sz="1400" dirty="0" err="1"/>
              <a:t>înseamnă</a:t>
            </a:r>
            <a:r>
              <a:rPr lang="en-GB" sz="1400" dirty="0"/>
              <a:t> </a:t>
            </a:r>
            <a:r>
              <a:rPr lang="en-GB" sz="1400" dirty="0" err="1"/>
              <a:t>că</a:t>
            </a:r>
            <a:r>
              <a:rPr lang="en-GB" sz="1400" dirty="0"/>
              <a:t> </a:t>
            </a:r>
            <a:r>
              <a:rPr lang="en-GB" sz="1400" dirty="0" err="1"/>
              <a:t>tratează</a:t>
            </a:r>
            <a:r>
              <a:rPr lang="en-GB" sz="1400" dirty="0"/>
              <a:t> </a:t>
            </a:r>
            <a:r>
              <a:rPr lang="en-GB" sz="1400" dirty="0" err="1"/>
              <a:t>probleme</a:t>
            </a:r>
            <a:r>
              <a:rPr lang="en-GB" sz="1400" dirty="0"/>
              <a:t> morale. </a:t>
            </a:r>
            <a:r>
              <a:rPr lang="en-GB" sz="1400" dirty="0" err="1"/>
              <a:t>Există</a:t>
            </a:r>
            <a:r>
              <a:rPr lang="en-GB" sz="1400" dirty="0"/>
              <a:t> o </a:t>
            </a:r>
            <a:r>
              <a:rPr lang="en-GB" sz="1400" dirty="0" err="1"/>
              <a:t>serie</a:t>
            </a:r>
            <a:r>
              <a:rPr lang="en-GB" sz="1400" dirty="0"/>
              <a:t> de </a:t>
            </a:r>
            <a:r>
              <a:rPr lang="en-GB" sz="1400" dirty="0" err="1"/>
              <a:t>factori</a:t>
            </a:r>
            <a:r>
              <a:rPr lang="en-GB" sz="1400" dirty="0"/>
              <a:t> care </a:t>
            </a:r>
            <a:r>
              <a:rPr lang="en-GB" sz="1400" dirty="0" err="1"/>
              <a:t>indică</a:t>
            </a:r>
            <a:r>
              <a:rPr lang="en-GB" sz="1400" dirty="0"/>
              <a:t> </a:t>
            </a:r>
            <a:r>
              <a:rPr lang="en-GB" sz="1400" dirty="0" err="1"/>
              <a:t>statutul</a:t>
            </a:r>
            <a:r>
              <a:rPr lang="en-GB" sz="1400" dirty="0"/>
              <a:t> moral.</a:t>
            </a:r>
          </a:p>
          <a:p>
            <a:r>
              <a:rPr lang="en-GB" sz="1400" dirty="0" err="1"/>
              <a:t>Raționamentul</a:t>
            </a:r>
            <a:r>
              <a:rPr lang="en-GB" sz="1400" dirty="0"/>
              <a:t> etic </a:t>
            </a:r>
            <a:r>
              <a:rPr lang="en-GB" sz="1400" dirty="0" err="1"/>
              <a:t>este</a:t>
            </a:r>
            <a:r>
              <a:rPr lang="en-GB" sz="1400" dirty="0"/>
              <a:t> </a:t>
            </a:r>
            <a:r>
              <a:rPr lang="en-GB" sz="1400" dirty="0" err="1"/>
              <a:t>capacitatea</a:t>
            </a:r>
            <a:r>
              <a:rPr lang="en-GB" sz="1400" dirty="0"/>
              <a:t> de a </a:t>
            </a:r>
            <a:r>
              <a:rPr lang="en-GB" sz="1400" dirty="0" err="1"/>
              <a:t>evalua</a:t>
            </a:r>
            <a:r>
              <a:rPr lang="en-GB" sz="1400" dirty="0"/>
              <a:t> </a:t>
            </a:r>
            <a:r>
              <a:rPr lang="en-GB" sz="1400" dirty="0" err="1"/>
              <a:t>dacă</a:t>
            </a:r>
            <a:r>
              <a:rPr lang="en-GB" sz="1400" dirty="0"/>
              <a:t> </a:t>
            </a:r>
            <a:r>
              <a:rPr lang="en-GB" sz="1400" dirty="0" err="1"/>
              <a:t>ceva</a:t>
            </a:r>
            <a:r>
              <a:rPr lang="en-GB" sz="1400" dirty="0"/>
              <a:t> </a:t>
            </a:r>
            <a:r>
              <a:rPr lang="en-GB" sz="1400" dirty="0" err="1"/>
              <a:t>este</a:t>
            </a:r>
            <a:r>
              <a:rPr lang="en-GB" sz="1400" dirty="0"/>
              <a:t> </a:t>
            </a:r>
            <a:r>
              <a:rPr lang="en-GB" sz="1400" dirty="0" err="1"/>
              <a:t>corect</a:t>
            </a:r>
            <a:r>
              <a:rPr lang="en-GB" sz="1400" dirty="0"/>
              <a:t> </a:t>
            </a:r>
            <a:r>
              <a:rPr lang="en-GB" sz="1400" dirty="0" err="1"/>
              <a:t>sau</a:t>
            </a:r>
            <a:r>
              <a:rPr lang="en-GB" sz="1400" dirty="0"/>
              <a:t> </a:t>
            </a:r>
            <a:r>
              <a:rPr lang="en-GB" sz="1400" dirty="0" err="1"/>
              <a:t>greșit</a:t>
            </a:r>
            <a:r>
              <a:rPr lang="en-GB" sz="1400" dirty="0"/>
              <a:t> </a:t>
            </a:r>
            <a:r>
              <a:rPr lang="ro-RO" sz="1400" dirty="0" smtClean="0"/>
              <a:t>şi </a:t>
            </a:r>
            <a:r>
              <a:rPr lang="en-GB" sz="1400" dirty="0" err="1" smtClean="0"/>
              <a:t>necesită</a:t>
            </a:r>
            <a:r>
              <a:rPr lang="en-GB" sz="1400" dirty="0" smtClean="0"/>
              <a:t> </a:t>
            </a:r>
            <a:r>
              <a:rPr lang="en-GB" sz="1400" dirty="0" err="1"/>
              <a:t>cunoștințe</a:t>
            </a:r>
            <a:r>
              <a:rPr lang="en-GB" sz="1400" dirty="0"/>
              <a:t> de </a:t>
            </a:r>
            <a:r>
              <a:rPr lang="en-GB" sz="1400" dirty="0" err="1"/>
              <a:t>bază</a:t>
            </a:r>
            <a:r>
              <a:rPr lang="en-GB" sz="1400" dirty="0"/>
              <a:t> </a:t>
            </a:r>
            <a:r>
              <a:rPr lang="en-GB" sz="1400" dirty="0" err="1"/>
              <a:t>despre</a:t>
            </a:r>
            <a:r>
              <a:rPr lang="en-GB" sz="1400" dirty="0"/>
              <a:t> </a:t>
            </a:r>
            <a:r>
              <a:rPr lang="en-GB" sz="1400" dirty="0" err="1"/>
              <a:t>modul</a:t>
            </a:r>
            <a:r>
              <a:rPr lang="en-GB" sz="1400" dirty="0"/>
              <a:t> </a:t>
            </a:r>
            <a:r>
              <a:rPr lang="en-GB" sz="1400" dirty="0" err="1"/>
              <a:t>în</a:t>
            </a:r>
            <a:r>
              <a:rPr lang="en-GB" sz="1400" dirty="0"/>
              <a:t> care </a:t>
            </a:r>
            <a:r>
              <a:rPr lang="en-GB" sz="1400" dirty="0" err="1"/>
              <a:t>îl</a:t>
            </a:r>
            <a:r>
              <a:rPr lang="en-GB" sz="1400" dirty="0"/>
              <a:t> </a:t>
            </a:r>
            <a:r>
              <a:rPr lang="en-GB" sz="1400" dirty="0" err="1"/>
              <a:t>putem</a:t>
            </a:r>
            <a:r>
              <a:rPr lang="en-GB" sz="1400" dirty="0"/>
              <a:t> </a:t>
            </a:r>
            <a:r>
              <a:rPr lang="en-GB" sz="1400" dirty="0" err="1"/>
              <a:t>evalua</a:t>
            </a:r>
            <a:r>
              <a:rPr lang="en-GB" sz="1400" dirty="0"/>
              <a:t> (</a:t>
            </a:r>
            <a:r>
              <a:rPr lang="en-GB" sz="1400" dirty="0" err="1"/>
              <a:t>raționament</a:t>
            </a:r>
            <a:r>
              <a:rPr lang="en-GB" sz="1400" dirty="0"/>
              <a:t> etic) </a:t>
            </a:r>
            <a:r>
              <a:rPr lang="en-GB" sz="1400" dirty="0" err="1"/>
              <a:t>și</a:t>
            </a:r>
            <a:r>
              <a:rPr lang="en-GB" sz="1400" dirty="0"/>
              <a:t> </a:t>
            </a:r>
            <a:r>
              <a:rPr lang="en-GB" sz="1400" dirty="0" err="1"/>
              <a:t>reflectarea</a:t>
            </a:r>
            <a:r>
              <a:rPr lang="en-GB" sz="1400" dirty="0"/>
              <a:t> </a:t>
            </a:r>
            <a:r>
              <a:rPr lang="en-GB" sz="1400" dirty="0" err="1"/>
              <a:t>criteriilor</a:t>
            </a:r>
            <a:r>
              <a:rPr lang="en-GB" sz="1400" dirty="0"/>
              <a:t> </a:t>
            </a:r>
            <a:r>
              <a:rPr lang="en-GB" sz="1400" dirty="0" err="1"/>
              <a:t>pe</a:t>
            </a:r>
            <a:r>
              <a:rPr lang="en-GB" sz="1400" dirty="0"/>
              <a:t> care le </a:t>
            </a:r>
            <a:r>
              <a:rPr lang="en-GB" sz="1400" dirty="0" err="1"/>
              <a:t>folosim</a:t>
            </a:r>
            <a:r>
              <a:rPr lang="en-GB" sz="1400" dirty="0"/>
              <a:t> </a:t>
            </a:r>
            <a:r>
              <a:rPr lang="en-GB" sz="1400" dirty="0" err="1"/>
              <a:t>pentru</a:t>
            </a:r>
            <a:r>
              <a:rPr lang="en-GB" sz="1400" dirty="0"/>
              <a:t> a </a:t>
            </a:r>
            <a:r>
              <a:rPr lang="en-GB" sz="1400" dirty="0" err="1"/>
              <a:t>oferi</a:t>
            </a:r>
            <a:r>
              <a:rPr lang="en-GB" sz="1400" dirty="0"/>
              <a:t> </a:t>
            </a:r>
            <a:r>
              <a:rPr lang="en-GB" sz="1400" dirty="0" err="1"/>
              <a:t>evaluarea</a:t>
            </a:r>
            <a:r>
              <a:rPr lang="en-GB" sz="1400" dirty="0"/>
              <a:t>.</a:t>
            </a:r>
          </a:p>
          <a:p>
            <a:r>
              <a:rPr lang="en-GB" sz="1400" dirty="0" err="1"/>
              <a:t>Există</a:t>
            </a:r>
            <a:r>
              <a:rPr lang="en-GB" sz="1400" dirty="0"/>
              <a:t> </a:t>
            </a:r>
            <a:r>
              <a:rPr lang="en-GB" sz="1400" dirty="0" err="1"/>
              <a:t>două</a:t>
            </a:r>
            <a:r>
              <a:rPr lang="en-GB" sz="1400" dirty="0"/>
              <a:t> </a:t>
            </a:r>
            <a:r>
              <a:rPr lang="en-GB" sz="1400" dirty="0" err="1"/>
              <a:t>teorii</a:t>
            </a:r>
            <a:r>
              <a:rPr lang="en-GB" sz="1400" dirty="0"/>
              <a:t> </a:t>
            </a:r>
            <a:r>
              <a:rPr lang="en-GB" sz="1400" dirty="0" err="1"/>
              <a:t>majore</a:t>
            </a:r>
            <a:r>
              <a:rPr lang="en-GB" sz="1400" dirty="0"/>
              <a:t> ale </a:t>
            </a:r>
            <a:r>
              <a:rPr lang="en-GB" sz="1400" dirty="0" err="1"/>
              <a:t>eticii</a:t>
            </a:r>
            <a:r>
              <a:rPr lang="en-GB" sz="1400" dirty="0"/>
              <a:t> care </a:t>
            </a:r>
            <a:r>
              <a:rPr lang="en-GB" sz="1400" dirty="0" err="1"/>
              <a:t>încearcă</a:t>
            </a:r>
            <a:r>
              <a:rPr lang="en-GB" sz="1400" dirty="0"/>
              <a:t> </a:t>
            </a:r>
            <a:r>
              <a:rPr lang="en-GB" sz="1400" dirty="0" err="1"/>
              <a:t>să</a:t>
            </a:r>
            <a:r>
              <a:rPr lang="en-GB" sz="1400" dirty="0"/>
              <a:t> </a:t>
            </a:r>
            <a:r>
              <a:rPr lang="en-GB" sz="1400" dirty="0" err="1"/>
              <a:t>precizeze</a:t>
            </a:r>
            <a:r>
              <a:rPr lang="en-GB" sz="1400" dirty="0"/>
              <a:t> </a:t>
            </a:r>
            <a:r>
              <a:rPr lang="en-GB" sz="1400" dirty="0" err="1"/>
              <a:t>și</a:t>
            </a:r>
            <a:r>
              <a:rPr lang="en-GB" sz="1400" dirty="0"/>
              <a:t> </a:t>
            </a:r>
            <a:r>
              <a:rPr lang="en-GB" sz="1400" dirty="0" err="1"/>
              <a:t>să</a:t>
            </a:r>
            <a:r>
              <a:rPr lang="en-GB" sz="1400" dirty="0"/>
              <a:t> </a:t>
            </a:r>
            <a:r>
              <a:rPr lang="en-GB" sz="1400" dirty="0" err="1"/>
              <a:t>justifice</a:t>
            </a:r>
            <a:r>
              <a:rPr lang="en-GB" sz="1400" dirty="0"/>
              <a:t> </a:t>
            </a:r>
            <a:r>
              <a:rPr lang="en-GB" sz="1400" dirty="0" err="1"/>
              <a:t>regulile</a:t>
            </a:r>
            <a:r>
              <a:rPr lang="en-GB" sz="1400" dirty="0"/>
              <a:t> </a:t>
            </a:r>
            <a:r>
              <a:rPr lang="en-GB" sz="1400" dirty="0" err="1"/>
              <a:t>și</a:t>
            </a:r>
            <a:r>
              <a:rPr lang="en-GB" sz="1400" dirty="0"/>
              <a:t> </a:t>
            </a:r>
            <a:r>
              <a:rPr lang="en-GB" sz="1400" dirty="0" err="1"/>
              <a:t>principiile</a:t>
            </a:r>
            <a:r>
              <a:rPr lang="en-GB" sz="1400" dirty="0"/>
              <a:t> morale: </a:t>
            </a:r>
            <a:r>
              <a:rPr lang="en-GB" sz="1400" dirty="0" err="1"/>
              <a:t>utilitarismul</a:t>
            </a:r>
            <a:r>
              <a:rPr lang="en-GB" sz="1400" dirty="0"/>
              <a:t> (</a:t>
            </a:r>
            <a:r>
              <a:rPr lang="en-GB" sz="1400" dirty="0" err="1"/>
              <a:t>numit</a:t>
            </a:r>
            <a:r>
              <a:rPr lang="en-GB" sz="1400" dirty="0"/>
              <a:t> </a:t>
            </a:r>
            <a:r>
              <a:rPr lang="en-GB" sz="1400" dirty="0" err="1"/>
              <a:t>și</a:t>
            </a:r>
            <a:r>
              <a:rPr lang="en-GB" sz="1400" dirty="0"/>
              <a:t> </a:t>
            </a:r>
            <a:r>
              <a:rPr lang="en-GB" sz="1400" dirty="0" err="1"/>
              <a:t>consecționalism</a:t>
            </a:r>
            <a:r>
              <a:rPr lang="en-GB" sz="1400" dirty="0"/>
              <a:t>) </a:t>
            </a:r>
            <a:r>
              <a:rPr lang="en-GB" sz="1400" dirty="0" err="1"/>
              <a:t>și</a:t>
            </a:r>
            <a:r>
              <a:rPr lang="en-GB" sz="1400" dirty="0"/>
              <a:t> </a:t>
            </a:r>
            <a:r>
              <a:rPr lang="en-GB" sz="1400" dirty="0" err="1"/>
              <a:t>etica</a:t>
            </a:r>
            <a:r>
              <a:rPr lang="en-GB" sz="1400" dirty="0"/>
              <a:t> </a:t>
            </a:r>
            <a:r>
              <a:rPr lang="en-GB" sz="1400" dirty="0" err="1"/>
              <a:t>deontologică</a:t>
            </a:r>
            <a:r>
              <a:rPr lang="en-GB" sz="1400" dirty="0"/>
              <a:t>. </a:t>
            </a:r>
            <a:r>
              <a:rPr lang="en-GB" sz="1400" dirty="0" err="1"/>
              <a:t>Utilitarismul</a:t>
            </a:r>
            <a:r>
              <a:rPr lang="en-GB" sz="1400" dirty="0"/>
              <a:t> </a:t>
            </a:r>
            <a:r>
              <a:rPr lang="en-GB" sz="1400" dirty="0" err="1"/>
              <a:t>este</a:t>
            </a:r>
            <a:r>
              <a:rPr lang="en-GB" sz="1400" dirty="0"/>
              <a:t> o </a:t>
            </a:r>
            <a:r>
              <a:rPr lang="en-GB" sz="1400" dirty="0" err="1"/>
              <a:t>teorie</a:t>
            </a:r>
            <a:r>
              <a:rPr lang="en-GB" sz="1400" dirty="0"/>
              <a:t> care </a:t>
            </a:r>
            <a:r>
              <a:rPr lang="en-GB" sz="1400" dirty="0" err="1"/>
              <a:t>afirmă</a:t>
            </a:r>
            <a:r>
              <a:rPr lang="en-GB" sz="1400" dirty="0"/>
              <a:t> </a:t>
            </a:r>
            <a:r>
              <a:rPr lang="en-GB" sz="1400" dirty="0" err="1"/>
              <a:t>că</a:t>
            </a:r>
            <a:r>
              <a:rPr lang="en-GB" sz="1400" dirty="0"/>
              <a:t> un </a:t>
            </a:r>
            <a:r>
              <a:rPr lang="en-GB" sz="1400" dirty="0" err="1"/>
              <a:t>singur</a:t>
            </a:r>
            <a:r>
              <a:rPr lang="en-GB" sz="1400" dirty="0"/>
              <a:t> </a:t>
            </a:r>
            <a:r>
              <a:rPr lang="en-GB" sz="1400" dirty="0" err="1"/>
              <a:t>lucru</a:t>
            </a:r>
            <a:r>
              <a:rPr lang="en-GB" sz="1400" dirty="0"/>
              <a:t> - </a:t>
            </a:r>
            <a:r>
              <a:rPr lang="en-GB" sz="1400" dirty="0" err="1"/>
              <a:t>utilitatea</a:t>
            </a:r>
            <a:r>
              <a:rPr lang="en-GB" sz="1400" dirty="0"/>
              <a:t> - </a:t>
            </a:r>
            <a:r>
              <a:rPr lang="en-GB" sz="1400" dirty="0" err="1"/>
              <a:t>este</a:t>
            </a:r>
            <a:r>
              <a:rPr lang="en-GB" sz="1400" dirty="0"/>
              <a:t> relevant </a:t>
            </a:r>
            <a:r>
              <a:rPr lang="en-GB" sz="1400" dirty="0" err="1"/>
              <a:t>pentru</a:t>
            </a:r>
            <a:r>
              <a:rPr lang="en-GB" sz="1400" dirty="0"/>
              <a:t> </a:t>
            </a:r>
            <a:r>
              <a:rPr lang="en-GB" sz="1400" dirty="0" err="1"/>
              <a:t>deciziile</a:t>
            </a:r>
            <a:r>
              <a:rPr lang="en-GB" sz="1400" dirty="0"/>
              <a:t> </a:t>
            </a:r>
            <a:r>
              <a:rPr lang="en-GB" sz="1400" dirty="0" err="1"/>
              <a:t>etice</a:t>
            </a:r>
            <a:r>
              <a:rPr lang="en-GB" sz="1400" dirty="0"/>
              <a:t>. </a:t>
            </a:r>
            <a:r>
              <a:rPr lang="en-GB" sz="1400" dirty="0" err="1"/>
              <a:t>Opțiunea</a:t>
            </a:r>
            <a:r>
              <a:rPr lang="en-GB" sz="1400" dirty="0"/>
              <a:t> care produce </a:t>
            </a:r>
            <a:r>
              <a:rPr lang="en-GB" sz="1400" dirty="0" err="1"/>
              <a:t>cea</a:t>
            </a:r>
            <a:r>
              <a:rPr lang="en-GB" sz="1400" dirty="0"/>
              <a:t> </a:t>
            </a:r>
            <a:r>
              <a:rPr lang="en-GB" sz="1400" dirty="0" err="1"/>
              <a:t>mai</a:t>
            </a:r>
            <a:r>
              <a:rPr lang="en-GB" sz="1400" dirty="0"/>
              <a:t> mare </a:t>
            </a:r>
            <a:r>
              <a:rPr lang="en-GB" sz="1400" dirty="0" err="1"/>
              <a:t>utilitate</a:t>
            </a:r>
            <a:r>
              <a:rPr lang="en-GB" sz="1400" dirty="0"/>
              <a:t> </a:t>
            </a:r>
            <a:r>
              <a:rPr lang="en-GB" sz="1400" dirty="0" err="1"/>
              <a:t>este</a:t>
            </a:r>
            <a:r>
              <a:rPr lang="en-GB" sz="1400" dirty="0"/>
              <a:t> </a:t>
            </a:r>
            <a:r>
              <a:rPr lang="en-GB" sz="1400" dirty="0" err="1"/>
              <a:t>singura</a:t>
            </a:r>
            <a:r>
              <a:rPr lang="en-GB" sz="1400" dirty="0"/>
              <a:t> </a:t>
            </a:r>
            <a:r>
              <a:rPr lang="en-GB" sz="1400" dirty="0" err="1"/>
              <a:t>opțiune</a:t>
            </a:r>
            <a:r>
              <a:rPr lang="en-GB" sz="1400" dirty="0"/>
              <a:t> </a:t>
            </a:r>
            <a:r>
              <a:rPr lang="en-GB" sz="1400" dirty="0" err="1"/>
              <a:t>etică</a:t>
            </a:r>
            <a:r>
              <a:rPr lang="en-GB" sz="1400" dirty="0"/>
              <a:t>. </a:t>
            </a:r>
            <a:r>
              <a:rPr lang="en-GB" sz="1400" dirty="0" err="1"/>
              <a:t>Deontologii</a:t>
            </a:r>
            <a:r>
              <a:rPr lang="en-GB" sz="1400" dirty="0"/>
              <a:t> cred </a:t>
            </a:r>
            <a:r>
              <a:rPr lang="en-GB" sz="1400" dirty="0" err="1"/>
              <a:t>că</a:t>
            </a:r>
            <a:r>
              <a:rPr lang="en-GB" sz="1400" dirty="0"/>
              <a:t> </a:t>
            </a:r>
            <a:r>
              <a:rPr lang="en-GB" sz="1400" dirty="0" err="1"/>
              <a:t>îndatoririle</a:t>
            </a:r>
            <a:r>
              <a:rPr lang="en-GB" sz="1400" dirty="0"/>
              <a:t> </a:t>
            </a:r>
            <a:r>
              <a:rPr lang="en-GB" sz="1400" dirty="0" err="1"/>
              <a:t>înlocuiesc</a:t>
            </a:r>
            <a:r>
              <a:rPr lang="en-GB" sz="1400" dirty="0"/>
              <a:t> </a:t>
            </a:r>
            <a:r>
              <a:rPr lang="en-GB" sz="1400" dirty="0" err="1"/>
              <a:t>orice</a:t>
            </a:r>
            <a:r>
              <a:rPr lang="en-GB" sz="1400" dirty="0"/>
              <a:t> </a:t>
            </a:r>
            <a:r>
              <a:rPr lang="en-GB" sz="1400" dirty="0" err="1"/>
              <a:t>altceva</a:t>
            </a:r>
            <a:r>
              <a:rPr lang="en-GB" sz="1400" dirty="0"/>
              <a:t>. O </a:t>
            </a:r>
            <a:r>
              <a:rPr lang="en-GB" sz="1400" dirty="0" err="1"/>
              <a:t>datorie</a:t>
            </a:r>
            <a:r>
              <a:rPr lang="en-GB" sz="1400" dirty="0"/>
              <a:t> </a:t>
            </a:r>
            <a:r>
              <a:rPr lang="en-GB" sz="1400" dirty="0" err="1"/>
              <a:t>este</a:t>
            </a:r>
            <a:r>
              <a:rPr lang="en-GB" sz="1400" dirty="0"/>
              <a:t> o </a:t>
            </a:r>
            <a:r>
              <a:rPr lang="en-GB" sz="1400" dirty="0" err="1"/>
              <a:t>responsabilitate</a:t>
            </a:r>
            <a:r>
              <a:rPr lang="en-GB" sz="1400" dirty="0"/>
              <a:t>, o </a:t>
            </a:r>
            <a:r>
              <a:rPr lang="en-GB" sz="1400" dirty="0" err="1"/>
              <a:t>obligație</a:t>
            </a:r>
            <a:r>
              <a:rPr lang="en-GB" sz="1400" dirty="0"/>
              <a:t>, un </a:t>
            </a:r>
            <a:r>
              <a:rPr lang="en-GB" sz="1400" dirty="0" err="1"/>
              <a:t>angajament</a:t>
            </a:r>
            <a:r>
              <a:rPr lang="en-GB" sz="1400" dirty="0"/>
              <a:t> </a:t>
            </a:r>
            <a:r>
              <a:rPr lang="en-GB" sz="1400" dirty="0" err="1"/>
              <a:t>obligatoriu</a:t>
            </a:r>
            <a:r>
              <a:rPr lang="en-GB" sz="1400" dirty="0"/>
              <a:t>.</a:t>
            </a:r>
          </a:p>
          <a:p>
            <a:endParaRPr lang="en-US" sz="1400" dirty="0"/>
          </a:p>
          <a:p>
            <a:endParaRPr lang="en-US" sz="1400" dirty="0"/>
          </a:p>
        </p:txBody>
      </p:sp>
      <p:sp>
        <p:nvSpPr>
          <p:cNvPr id="4" name="Cuadro de texto 2">
            <a:extLst>
              <a:ext uri="{FF2B5EF4-FFF2-40B4-BE49-F238E27FC236}">
                <a16:creationId xmlns=""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3">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3">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4">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4884077" cy="307777"/>
          </a:xfrm>
          <a:prstGeom prst="rect">
            <a:avLst/>
          </a:prstGeom>
          <a:noFill/>
        </p:spPr>
        <p:txBody>
          <a:bodyPr wrap="square" rtlCol="0">
            <a:spAutoFit/>
          </a:bodyPr>
          <a:lstStyle/>
          <a:p>
            <a:r>
              <a:rPr lang="en-GB" dirty="0" smtClean="0"/>
              <a:t>UNIT</a:t>
            </a:r>
            <a:r>
              <a:rPr lang="ro-RO" dirty="0" smtClean="0"/>
              <a:t>ATEA</a:t>
            </a:r>
            <a:r>
              <a:rPr lang="en-GB" dirty="0" smtClean="0"/>
              <a:t> </a:t>
            </a:r>
            <a:r>
              <a:rPr lang="en-GB" dirty="0"/>
              <a:t>5. </a:t>
            </a:r>
            <a:r>
              <a:rPr lang="en-GB" dirty="0" smtClean="0"/>
              <a:t>ASPECTE ETICE ÎN LUAREA DECIZIILOR</a:t>
            </a:r>
            <a:endParaRPr lang="en-GB" dirty="0"/>
          </a:p>
        </p:txBody>
      </p:sp>
    </p:spTree>
    <p:extLst>
      <p:ext uri="{BB962C8B-B14F-4D97-AF65-F5344CB8AC3E}">
        <p14:creationId xmlns:p14="http://schemas.microsoft.com/office/powerpoint/2010/main" val="2186875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1700" y="491118"/>
            <a:ext cx="8520600" cy="575521"/>
          </a:xfrm>
        </p:spPr>
        <p:txBody>
          <a:bodyPr/>
          <a:lstStyle/>
          <a:p>
            <a:pPr lvl="2"/>
            <a:r>
              <a:rPr lang="en-GB" dirty="0" err="1">
                <a:solidFill>
                  <a:srgbClr val="F24F4F"/>
                </a:solidFill>
                <a:latin typeface="Cambria" panose="02040503050406030204" pitchFamily="18" charset="0"/>
              </a:rPr>
              <a:t>Cadru</a:t>
            </a:r>
            <a:r>
              <a:rPr lang="en-GB" dirty="0">
                <a:solidFill>
                  <a:srgbClr val="F24F4F"/>
                </a:solidFill>
                <a:latin typeface="Cambria" panose="02040503050406030204" pitchFamily="18" charset="0"/>
              </a:rPr>
              <a:t> </a:t>
            </a:r>
            <a:r>
              <a:rPr lang="en-GB" dirty="0" err="1">
                <a:solidFill>
                  <a:srgbClr val="F24F4F"/>
                </a:solidFill>
                <a:latin typeface="Cambria" panose="02040503050406030204" pitchFamily="18" charset="0"/>
              </a:rPr>
              <a:t>pentru</a:t>
            </a:r>
            <a:r>
              <a:rPr lang="en-GB" dirty="0">
                <a:solidFill>
                  <a:srgbClr val="F24F4F"/>
                </a:solidFill>
                <a:latin typeface="Cambria" panose="02040503050406030204" pitchFamily="18" charset="0"/>
              </a:rPr>
              <a:t> </a:t>
            </a:r>
            <a:r>
              <a:rPr lang="en-GB" dirty="0" err="1">
                <a:solidFill>
                  <a:srgbClr val="F24F4F"/>
                </a:solidFill>
                <a:latin typeface="Cambria" panose="02040503050406030204" pitchFamily="18" charset="0"/>
              </a:rPr>
              <a:t>înțelegerea</a:t>
            </a:r>
            <a:r>
              <a:rPr lang="en-GB" dirty="0">
                <a:solidFill>
                  <a:srgbClr val="F24F4F"/>
                </a:solidFill>
                <a:latin typeface="Cambria" panose="02040503050406030204" pitchFamily="18" charset="0"/>
              </a:rPr>
              <a:t> </a:t>
            </a:r>
            <a:r>
              <a:rPr lang="en-GB" dirty="0" err="1">
                <a:solidFill>
                  <a:srgbClr val="F24F4F"/>
                </a:solidFill>
                <a:latin typeface="Cambria" panose="02040503050406030204" pitchFamily="18" charset="0"/>
              </a:rPr>
              <a:t>luării</a:t>
            </a:r>
            <a:r>
              <a:rPr lang="en-GB" dirty="0">
                <a:solidFill>
                  <a:srgbClr val="F24F4F"/>
                </a:solidFill>
                <a:latin typeface="Cambria" panose="02040503050406030204" pitchFamily="18" charset="0"/>
              </a:rPr>
              <a:t> </a:t>
            </a:r>
            <a:r>
              <a:rPr lang="en-GB" dirty="0" err="1">
                <a:solidFill>
                  <a:srgbClr val="F24F4F"/>
                </a:solidFill>
                <a:latin typeface="Cambria" panose="02040503050406030204" pitchFamily="18" charset="0"/>
              </a:rPr>
              <a:t>deciziilor</a:t>
            </a:r>
            <a:r>
              <a:rPr lang="en-GB" dirty="0">
                <a:solidFill>
                  <a:srgbClr val="F24F4F"/>
                </a:solidFill>
                <a:latin typeface="Cambria" panose="02040503050406030204" pitchFamily="18" charset="0"/>
              </a:rPr>
              <a:t> </a:t>
            </a:r>
            <a:r>
              <a:rPr lang="en-GB" dirty="0" err="1">
                <a:solidFill>
                  <a:srgbClr val="F24F4F"/>
                </a:solidFill>
                <a:latin typeface="Cambria" panose="02040503050406030204" pitchFamily="18" charset="0"/>
              </a:rPr>
              <a:t>etice</a:t>
            </a:r>
            <a:endParaRPr lang="es-ES" b="0" dirty="0">
              <a:solidFill>
                <a:srgbClr val="F24F4F"/>
              </a:solidFill>
              <a:latin typeface="Cambria" panose="02040503050406030204" pitchFamily="18"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925483419"/>
              </p:ext>
            </p:extLst>
          </p:nvPr>
        </p:nvGraphicFramePr>
        <p:xfrm>
          <a:off x="311150" y="2045779"/>
          <a:ext cx="8521700" cy="1394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uadro de texto 2">
            <a:extLst>
              <a:ext uri="{FF2B5EF4-FFF2-40B4-BE49-F238E27FC236}">
                <a16:creationId xmlns=""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8">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8">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9">
            <a:alphaModFix/>
          </a:blip>
          <a:stretch>
            <a:fillRect/>
          </a:stretch>
        </p:blipFill>
        <p:spPr>
          <a:xfrm>
            <a:off x="7065975" y="133125"/>
            <a:ext cx="1913926" cy="416680"/>
          </a:xfrm>
          <a:prstGeom prst="rect">
            <a:avLst/>
          </a:prstGeom>
          <a:noFill/>
          <a:ln>
            <a:noFill/>
          </a:ln>
        </p:spPr>
      </p:pic>
      <p:sp>
        <p:nvSpPr>
          <p:cNvPr id="3" name="TextBox 2"/>
          <p:cNvSpPr txBox="1"/>
          <p:nvPr/>
        </p:nvSpPr>
        <p:spPr>
          <a:xfrm>
            <a:off x="3223647" y="1410349"/>
            <a:ext cx="2566728" cy="461665"/>
          </a:xfrm>
          <a:prstGeom prst="rect">
            <a:avLst/>
          </a:prstGeom>
          <a:noFill/>
          <a:ln>
            <a:solidFill>
              <a:schemeClr val="accent1"/>
            </a:solidFill>
          </a:ln>
        </p:spPr>
        <p:txBody>
          <a:bodyPr wrap="none" rtlCol="0">
            <a:spAutoFit/>
          </a:bodyPr>
          <a:lstStyle/>
          <a:p>
            <a:r>
              <a:rPr lang="ro-RO" sz="2400" dirty="0" smtClean="0">
                <a:solidFill>
                  <a:schemeClr val="accent1">
                    <a:lumMod val="50000"/>
                  </a:schemeClr>
                </a:solidFill>
              </a:rPr>
              <a:t>Factori individu</a:t>
            </a:r>
            <a:r>
              <a:rPr lang="en-US" sz="2400" dirty="0" err="1" smtClean="0">
                <a:solidFill>
                  <a:schemeClr val="accent1">
                    <a:lumMod val="50000"/>
                  </a:schemeClr>
                </a:solidFill>
              </a:rPr>
              <a:t>ali</a:t>
            </a:r>
            <a:endParaRPr lang="en-US" sz="2400" dirty="0">
              <a:solidFill>
                <a:schemeClr val="accent1">
                  <a:lumMod val="50000"/>
                </a:schemeClr>
              </a:solidFill>
            </a:endParaRPr>
          </a:p>
        </p:txBody>
      </p:sp>
      <p:sp>
        <p:nvSpPr>
          <p:cNvPr id="10" name="TextBox 9"/>
          <p:cNvSpPr txBox="1"/>
          <p:nvPr/>
        </p:nvSpPr>
        <p:spPr>
          <a:xfrm>
            <a:off x="3236563" y="3624024"/>
            <a:ext cx="2667718" cy="461665"/>
          </a:xfrm>
          <a:prstGeom prst="rect">
            <a:avLst/>
          </a:prstGeom>
          <a:noFill/>
          <a:ln>
            <a:solidFill>
              <a:schemeClr val="accent1"/>
            </a:solidFill>
          </a:ln>
        </p:spPr>
        <p:txBody>
          <a:bodyPr wrap="none" rtlCol="0">
            <a:spAutoFit/>
          </a:bodyPr>
          <a:lstStyle/>
          <a:p>
            <a:r>
              <a:rPr lang="ro-RO" sz="2400" dirty="0" smtClean="0">
                <a:solidFill>
                  <a:schemeClr val="accent1">
                    <a:lumMod val="50000"/>
                  </a:schemeClr>
                </a:solidFill>
              </a:rPr>
              <a:t>Factori situaţionali</a:t>
            </a:r>
            <a:endParaRPr lang="en-US" sz="2400" dirty="0">
              <a:solidFill>
                <a:schemeClr val="accent1">
                  <a:lumMod val="50000"/>
                </a:schemeClr>
              </a:solidFill>
            </a:endParaRPr>
          </a:p>
        </p:txBody>
      </p:sp>
      <p:cxnSp>
        <p:nvCxnSpPr>
          <p:cNvPr id="11" name="Straight Connector 10"/>
          <p:cNvCxnSpPr>
            <a:stCxn id="3" idx="2"/>
          </p:cNvCxnSpPr>
          <p:nvPr/>
        </p:nvCxnSpPr>
        <p:spPr>
          <a:xfrm flipH="1">
            <a:off x="1518845" y="1872014"/>
            <a:ext cx="2988166" cy="375243"/>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3" idx="2"/>
          </p:cNvCxnSpPr>
          <p:nvPr/>
        </p:nvCxnSpPr>
        <p:spPr>
          <a:xfrm flipH="1">
            <a:off x="3487127" y="1872014"/>
            <a:ext cx="1019884" cy="421738"/>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3" idx="2"/>
          </p:cNvCxnSpPr>
          <p:nvPr/>
        </p:nvCxnSpPr>
        <p:spPr>
          <a:xfrm>
            <a:off x="4507011" y="1872014"/>
            <a:ext cx="1072379" cy="390742"/>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3" idx="2"/>
          </p:cNvCxnSpPr>
          <p:nvPr/>
        </p:nvCxnSpPr>
        <p:spPr>
          <a:xfrm>
            <a:off x="4507011" y="1872014"/>
            <a:ext cx="3087158" cy="375243"/>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0"/>
          </p:cNvCxnSpPr>
          <p:nvPr/>
        </p:nvCxnSpPr>
        <p:spPr>
          <a:xfrm flipH="1" flipV="1">
            <a:off x="1394861" y="3270146"/>
            <a:ext cx="3175561" cy="353878"/>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0" idx="0"/>
          </p:cNvCxnSpPr>
          <p:nvPr/>
        </p:nvCxnSpPr>
        <p:spPr>
          <a:xfrm flipH="1" flipV="1">
            <a:off x="3595619" y="3239150"/>
            <a:ext cx="974803" cy="384874"/>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0" idx="0"/>
          </p:cNvCxnSpPr>
          <p:nvPr/>
        </p:nvCxnSpPr>
        <p:spPr>
          <a:xfrm flipV="1">
            <a:off x="4570422" y="3239150"/>
            <a:ext cx="915978" cy="384874"/>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0" idx="0"/>
          </p:cNvCxnSpPr>
          <p:nvPr/>
        </p:nvCxnSpPr>
        <p:spPr>
          <a:xfrm flipV="1">
            <a:off x="4570422" y="3270146"/>
            <a:ext cx="2884263" cy="353878"/>
          </a:xfrm>
          <a:prstGeom prst="line">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79686" y="989351"/>
            <a:ext cx="1229824" cy="307777"/>
          </a:xfrm>
          <a:prstGeom prst="rect">
            <a:avLst/>
          </a:prstGeom>
          <a:noFill/>
        </p:spPr>
        <p:txBody>
          <a:bodyPr wrap="none" rtlCol="0">
            <a:spAutoFit/>
          </a:bodyPr>
          <a:lstStyle/>
          <a:p>
            <a:r>
              <a:rPr lang="ro-RO" dirty="0" smtClean="0"/>
              <a:t>Vârsta şi gen</a:t>
            </a:r>
            <a:endParaRPr lang="en-US" dirty="0"/>
          </a:p>
        </p:txBody>
      </p:sp>
      <p:sp>
        <p:nvSpPr>
          <p:cNvPr id="12" name="TextBox 11"/>
          <p:cNvSpPr txBox="1"/>
          <p:nvPr/>
        </p:nvSpPr>
        <p:spPr>
          <a:xfrm>
            <a:off x="464697" y="1259174"/>
            <a:ext cx="2053652" cy="523220"/>
          </a:xfrm>
          <a:prstGeom prst="rect">
            <a:avLst/>
          </a:prstGeom>
          <a:noFill/>
        </p:spPr>
        <p:txBody>
          <a:bodyPr wrap="square" rtlCol="0">
            <a:spAutoFit/>
          </a:bodyPr>
          <a:lstStyle/>
          <a:p>
            <a:r>
              <a:rPr lang="ro-RO" dirty="0" smtClean="0"/>
              <a:t>Caracteristicile naţionale şi culturale</a:t>
            </a:r>
            <a:endParaRPr lang="en-US" dirty="0"/>
          </a:p>
        </p:txBody>
      </p:sp>
      <p:sp>
        <p:nvSpPr>
          <p:cNvPr id="14" name="TextBox 13"/>
          <p:cNvSpPr txBox="1"/>
          <p:nvPr/>
        </p:nvSpPr>
        <p:spPr>
          <a:xfrm>
            <a:off x="7229486" y="989351"/>
            <a:ext cx="1554751" cy="523220"/>
          </a:xfrm>
          <a:prstGeom prst="rect">
            <a:avLst/>
          </a:prstGeom>
          <a:noFill/>
        </p:spPr>
        <p:txBody>
          <a:bodyPr wrap="square" rtlCol="0">
            <a:spAutoFit/>
          </a:bodyPr>
          <a:lstStyle/>
          <a:p>
            <a:pPr algn="r"/>
            <a:r>
              <a:rPr lang="en-US" dirty="0" err="1"/>
              <a:t>Educație</a:t>
            </a:r>
            <a:r>
              <a:rPr lang="en-US" dirty="0"/>
              <a:t> </a:t>
            </a:r>
            <a:r>
              <a:rPr lang="en-US" dirty="0" err="1"/>
              <a:t>și</a:t>
            </a:r>
            <a:r>
              <a:rPr lang="en-US" dirty="0"/>
              <a:t> </a:t>
            </a:r>
            <a:r>
              <a:rPr lang="en-US" dirty="0" err="1"/>
              <a:t>angajare</a:t>
            </a:r>
            <a:endParaRPr lang="en-US" dirty="0"/>
          </a:p>
        </p:txBody>
      </p:sp>
      <p:sp>
        <p:nvSpPr>
          <p:cNvPr id="15" name="TextBox 14"/>
          <p:cNvSpPr txBox="1"/>
          <p:nvPr/>
        </p:nvSpPr>
        <p:spPr>
          <a:xfrm>
            <a:off x="7345179" y="1514007"/>
            <a:ext cx="1411405" cy="738664"/>
          </a:xfrm>
          <a:prstGeom prst="rect">
            <a:avLst/>
          </a:prstGeom>
          <a:noFill/>
        </p:spPr>
        <p:txBody>
          <a:bodyPr wrap="square" rtlCol="0">
            <a:spAutoFit/>
          </a:bodyPr>
          <a:lstStyle/>
          <a:p>
            <a:pPr algn="r"/>
            <a:r>
              <a:rPr lang="ro-RO" dirty="0" smtClean="0"/>
              <a:t>Dezvoltare cognitivă şi morală</a:t>
            </a:r>
            <a:endParaRPr lang="en-US" dirty="0"/>
          </a:p>
        </p:txBody>
      </p:sp>
      <p:sp>
        <p:nvSpPr>
          <p:cNvPr id="17" name="TextBox 16"/>
          <p:cNvSpPr txBox="1"/>
          <p:nvPr/>
        </p:nvSpPr>
        <p:spPr>
          <a:xfrm>
            <a:off x="5921115" y="959371"/>
            <a:ext cx="1308371" cy="307777"/>
          </a:xfrm>
          <a:prstGeom prst="rect">
            <a:avLst/>
          </a:prstGeom>
          <a:noFill/>
        </p:spPr>
        <p:txBody>
          <a:bodyPr wrap="none" rtlCol="0">
            <a:spAutoFit/>
          </a:bodyPr>
          <a:lstStyle/>
          <a:p>
            <a:r>
              <a:rPr lang="en-US" dirty="0" err="1"/>
              <a:t>Loc</a:t>
            </a:r>
            <a:r>
              <a:rPr lang="en-US" dirty="0"/>
              <a:t> de control</a:t>
            </a:r>
          </a:p>
        </p:txBody>
      </p:sp>
      <p:sp>
        <p:nvSpPr>
          <p:cNvPr id="18" name="TextBox 17"/>
          <p:cNvSpPr txBox="1"/>
          <p:nvPr/>
        </p:nvSpPr>
        <p:spPr>
          <a:xfrm>
            <a:off x="5975617" y="1270217"/>
            <a:ext cx="1636987" cy="307777"/>
          </a:xfrm>
          <a:prstGeom prst="rect">
            <a:avLst/>
          </a:prstGeom>
          <a:noFill/>
        </p:spPr>
        <p:txBody>
          <a:bodyPr wrap="none" rtlCol="0">
            <a:spAutoFit/>
          </a:bodyPr>
          <a:lstStyle/>
          <a:p>
            <a:r>
              <a:rPr lang="en-US" dirty="0" err="1" smtClean="0"/>
              <a:t>Valoare</a:t>
            </a:r>
            <a:r>
              <a:rPr lang="en-US" dirty="0" smtClean="0"/>
              <a:t> personal</a:t>
            </a:r>
            <a:r>
              <a:rPr lang="ro-RO" dirty="0" smtClean="0"/>
              <a:t>ă</a:t>
            </a:r>
            <a:endParaRPr lang="en-US" dirty="0"/>
          </a:p>
        </p:txBody>
      </p:sp>
      <p:sp>
        <p:nvSpPr>
          <p:cNvPr id="20" name="TextBox 19"/>
          <p:cNvSpPr txBox="1"/>
          <p:nvPr/>
        </p:nvSpPr>
        <p:spPr>
          <a:xfrm>
            <a:off x="5975617" y="1654938"/>
            <a:ext cx="1814920" cy="307777"/>
          </a:xfrm>
          <a:prstGeom prst="rect">
            <a:avLst/>
          </a:prstGeom>
          <a:noFill/>
        </p:spPr>
        <p:txBody>
          <a:bodyPr wrap="none" rtlCol="0">
            <a:spAutoFit/>
          </a:bodyPr>
          <a:lstStyle/>
          <a:p>
            <a:r>
              <a:rPr lang="ro-RO" dirty="0" smtClean="0"/>
              <a:t>Integritate personală</a:t>
            </a:r>
            <a:endParaRPr lang="en-US" dirty="0"/>
          </a:p>
        </p:txBody>
      </p:sp>
      <p:sp>
        <p:nvSpPr>
          <p:cNvPr id="21" name="TextBox 20"/>
          <p:cNvSpPr txBox="1"/>
          <p:nvPr/>
        </p:nvSpPr>
        <p:spPr>
          <a:xfrm>
            <a:off x="464695" y="1723869"/>
            <a:ext cx="1606530" cy="307777"/>
          </a:xfrm>
          <a:prstGeom prst="rect">
            <a:avLst/>
          </a:prstGeom>
          <a:noFill/>
        </p:spPr>
        <p:txBody>
          <a:bodyPr wrap="none" rtlCol="0">
            <a:spAutoFit/>
          </a:bodyPr>
          <a:lstStyle/>
          <a:p>
            <a:r>
              <a:rPr lang="ro-RO" dirty="0" smtClean="0"/>
              <a:t>Imaginaţie morală</a:t>
            </a:r>
            <a:endParaRPr lang="en-GB" dirty="0"/>
          </a:p>
        </p:txBody>
      </p:sp>
      <p:sp>
        <p:nvSpPr>
          <p:cNvPr id="24" name="Rectangle 23"/>
          <p:cNvSpPr/>
          <p:nvPr/>
        </p:nvSpPr>
        <p:spPr>
          <a:xfrm>
            <a:off x="304947" y="3467173"/>
            <a:ext cx="1606530" cy="307777"/>
          </a:xfrm>
          <a:prstGeom prst="rect">
            <a:avLst/>
          </a:prstGeom>
        </p:spPr>
        <p:txBody>
          <a:bodyPr wrap="none">
            <a:spAutoFit/>
          </a:bodyPr>
          <a:lstStyle/>
          <a:p>
            <a:r>
              <a:rPr lang="ro-RO" dirty="0" smtClean="0"/>
              <a:t>Intensitate morală</a:t>
            </a:r>
            <a:endParaRPr lang="en-US" dirty="0"/>
          </a:p>
        </p:txBody>
      </p:sp>
      <p:sp>
        <p:nvSpPr>
          <p:cNvPr id="26" name="Rectangle 25"/>
          <p:cNvSpPr/>
          <p:nvPr/>
        </p:nvSpPr>
        <p:spPr>
          <a:xfrm>
            <a:off x="305423" y="3781967"/>
            <a:ext cx="1635384" cy="307777"/>
          </a:xfrm>
          <a:prstGeom prst="rect">
            <a:avLst/>
          </a:prstGeom>
        </p:spPr>
        <p:txBody>
          <a:bodyPr wrap="none">
            <a:spAutoFit/>
          </a:bodyPr>
          <a:lstStyle/>
          <a:p>
            <a:r>
              <a:rPr lang="en-US" dirty="0" err="1"/>
              <a:t>Încadrarea</a:t>
            </a:r>
            <a:r>
              <a:rPr lang="en-US" dirty="0"/>
              <a:t> </a:t>
            </a:r>
            <a:r>
              <a:rPr lang="en-US" dirty="0" err="1"/>
              <a:t>morală</a:t>
            </a:r>
            <a:endParaRPr lang="en-US" dirty="0"/>
          </a:p>
        </p:txBody>
      </p:sp>
      <p:sp>
        <p:nvSpPr>
          <p:cNvPr id="27" name="Rectangle 26"/>
          <p:cNvSpPr/>
          <p:nvPr/>
        </p:nvSpPr>
        <p:spPr>
          <a:xfrm>
            <a:off x="318702" y="4096761"/>
            <a:ext cx="1239442" cy="307777"/>
          </a:xfrm>
          <a:prstGeom prst="rect">
            <a:avLst/>
          </a:prstGeom>
        </p:spPr>
        <p:txBody>
          <a:bodyPr wrap="none">
            <a:spAutoFit/>
          </a:bodyPr>
          <a:lstStyle/>
          <a:p>
            <a:r>
              <a:rPr lang="ro-RO" dirty="0" smtClean="0"/>
              <a:t>Recompense</a:t>
            </a:r>
            <a:endParaRPr lang="en-US" dirty="0"/>
          </a:p>
        </p:txBody>
      </p:sp>
      <p:sp>
        <p:nvSpPr>
          <p:cNvPr id="29" name="Rectangle 28"/>
          <p:cNvSpPr/>
          <p:nvPr/>
        </p:nvSpPr>
        <p:spPr>
          <a:xfrm>
            <a:off x="318702" y="4396564"/>
            <a:ext cx="950901" cy="307777"/>
          </a:xfrm>
          <a:prstGeom prst="rect">
            <a:avLst/>
          </a:prstGeom>
        </p:spPr>
        <p:txBody>
          <a:bodyPr wrap="none">
            <a:spAutoFit/>
          </a:bodyPr>
          <a:lstStyle/>
          <a:p>
            <a:r>
              <a:rPr lang="en-US" dirty="0" err="1" smtClean="0"/>
              <a:t>Aut</a:t>
            </a:r>
            <a:r>
              <a:rPr lang="ro-RO" dirty="0" smtClean="0"/>
              <a:t>oritate</a:t>
            </a:r>
            <a:endParaRPr lang="en-US" dirty="0"/>
          </a:p>
        </p:txBody>
      </p:sp>
      <p:sp>
        <p:nvSpPr>
          <p:cNvPr id="30" name="Rectangle 29"/>
          <p:cNvSpPr/>
          <p:nvPr/>
        </p:nvSpPr>
        <p:spPr>
          <a:xfrm>
            <a:off x="7005138" y="3362243"/>
            <a:ext cx="941283" cy="307777"/>
          </a:xfrm>
          <a:prstGeom prst="rect">
            <a:avLst/>
          </a:prstGeom>
        </p:spPr>
        <p:txBody>
          <a:bodyPr wrap="none">
            <a:spAutoFit/>
          </a:bodyPr>
          <a:lstStyle/>
          <a:p>
            <a:r>
              <a:rPr lang="en-US" dirty="0" err="1"/>
              <a:t>Birocraţie</a:t>
            </a:r>
            <a:endParaRPr lang="en-US" dirty="0"/>
          </a:p>
        </p:txBody>
      </p:sp>
      <p:sp>
        <p:nvSpPr>
          <p:cNvPr id="32" name="Rectangle 31"/>
          <p:cNvSpPr/>
          <p:nvPr/>
        </p:nvSpPr>
        <p:spPr>
          <a:xfrm>
            <a:off x="7019718" y="3677036"/>
            <a:ext cx="1338828" cy="307777"/>
          </a:xfrm>
          <a:prstGeom prst="rect">
            <a:avLst/>
          </a:prstGeom>
        </p:spPr>
        <p:txBody>
          <a:bodyPr wrap="none">
            <a:spAutoFit/>
          </a:bodyPr>
          <a:lstStyle/>
          <a:p>
            <a:r>
              <a:rPr lang="en-US" dirty="0" err="1"/>
              <a:t>Roluri</a:t>
            </a:r>
            <a:r>
              <a:rPr lang="en-US" dirty="0"/>
              <a:t> de </a:t>
            </a:r>
            <a:r>
              <a:rPr lang="en-US" dirty="0" err="1"/>
              <a:t>lucru</a:t>
            </a:r>
            <a:endParaRPr lang="en-US" dirty="0"/>
          </a:p>
        </p:txBody>
      </p:sp>
      <p:sp>
        <p:nvSpPr>
          <p:cNvPr id="33" name="Rectangle 32"/>
          <p:cNvSpPr/>
          <p:nvPr/>
        </p:nvSpPr>
        <p:spPr>
          <a:xfrm>
            <a:off x="6997014" y="3976840"/>
            <a:ext cx="2024913" cy="307777"/>
          </a:xfrm>
          <a:prstGeom prst="rect">
            <a:avLst/>
          </a:prstGeom>
        </p:spPr>
        <p:txBody>
          <a:bodyPr wrap="none">
            <a:spAutoFit/>
          </a:bodyPr>
          <a:lstStyle/>
          <a:p>
            <a:r>
              <a:rPr lang="en-US" dirty="0" err="1"/>
              <a:t>Cultura</a:t>
            </a:r>
            <a:r>
              <a:rPr lang="en-US" dirty="0"/>
              <a:t> </a:t>
            </a:r>
            <a:r>
              <a:rPr lang="en-US" dirty="0" err="1"/>
              <a:t>organizationala</a:t>
            </a:r>
            <a:endParaRPr lang="en-US" dirty="0"/>
          </a:p>
        </p:txBody>
      </p:sp>
      <p:sp>
        <p:nvSpPr>
          <p:cNvPr id="34" name="Rectangle 33"/>
          <p:cNvSpPr/>
          <p:nvPr/>
        </p:nvSpPr>
        <p:spPr>
          <a:xfrm>
            <a:off x="7000589" y="4276642"/>
            <a:ext cx="1617751" cy="307777"/>
          </a:xfrm>
          <a:prstGeom prst="rect">
            <a:avLst/>
          </a:prstGeom>
        </p:spPr>
        <p:txBody>
          <a:bodyPr wrap="none">
            <a:spAutoFit/>
          </a:bodyPr>
          <a:lstStyle/>
          <a:p>
            <a:r>
              <a:rPr lang="en-US" dirty="0" err="1"/>
              <a:t>Contextul</a:t>
            </a:r>
            <a:r>
              <a:rPr lang="en-US" dirty="0"/>
              <a:t> </a:t>
            </a:r>
            <a:r>
              <a:rPr lang="en-US" dirty="0" err="1"/>
              <a:t>național</a:t>
            </a:r>
            <a:endParaRPr lang="en-US" dirty="0"/>
          </a:p>
        </p:txBody>
      </p:sp>
      <p:sp>
        <p:nvSpPr>
          <p:cNvPr id="35" name="3 CuadroTexto"/>
          <p:cNvSpPr txBox="1"/>
          <p:nvPr/>
        </p:nvSpPr>
        <p:spPr>
          <a:xfrm>
            <a:off x="324872" y="239708"/>
            <a:ext cx="4884077" cy="307777"/>
          </a:xfrm>
          <a:prstGeom prst="rect">
            <a:avLst/>
          </a:prstGeom>
          <a:noFill/>
        </p:spPr>
        <p:txBody>
          <a:bodyPr wrap="square" rtlCol="0">
            <a:spAutoFit/>
          </a:bodyPr>
          <a:lstStyle/>
          <a:p>
            <a:r>
              <a:rPr lang="en-GB" dirty="0" smtClean="0"/>
              <a:t>UNIT</a:t>
            </a:r>
            <a:r>
              <a:rPr lang="ro-RO" dirty="0" smtClean="0"/>
              <a:t>ATEA</a:t>
            </a:r>
            <a:r>
              <a:rPr lang="en-GB" dirty="0" smtClean="0"/>
              <a:t> </a:t>
            </a:r>
            <a:r>
              <a:rPr lang="en-GB" dirty="0"/>
              <a:t>5. </a:t>
            </a:r>
            <a:r>
              <a:rPr lang="en-GB" dirty="0" smtClean="0"/>
              <a:t>ASPECTE ETICE ÎN LUAREA DECIZIILOR</a:t>
            </a:r>
            <a:endParaRPr lang="en-GB" dirty="0"/>
          </a:p>
        </p:txBody>
      </p:sp>
    </p:spTree>
    <p:extLst>
      <p:ext uri="{BB962C8B-B14F-4D97-AF65-F5344CB8AC3E}">
        <p14:creationId xmlns:p14="http://schemas.microsoft.com/office/powerpoint/2010/main" val="966112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lvl="3"/>
            <a:r>
              <a:rPr lang="en-GB" dirty="0" err="1">
                <a:solidFill>
                  <a:srgbClr val="F24F4F"/>
                </a:solidFill>
                <a:latin typeface="Cambria" panose="02040503050406030204" pitchFamily="18" charset="0"/>
              </a:rPr>
              <a:t>Raționalizarea</a:t>
            </a:r>
            <a:r>
              <a:rPr lang="en-GB" dirty="0">
                <a:solidFill>
                  <a:srgbClr val="F24F4F"/>
                </a:solidFill>
                <a:latin typeface="Cambria" panose="02040503050406030204" pitchFamily="18" charset="0"/>
              </a:rPr>
              <a:t> </a:t>
            </a:r>
            <a:r>
              <a:rPr lang="en-GB" dirty="0" err="1">
                <a:solidFill>
                  <a:srgbClr val="F24F4F"/>
                </a:solidFill>
                <a:latin typeface="Cambria" panose="02040503050406030204" pitchFamily="18" charset="0"/>
              </a:rPr>
              <a:t>comportamentului</a:t>
            </a:r>
            <a:r>
              <a:rPr lang="en-GB" dirty="0">
                <a:solidFill>
                  <a:srgbClr val="F24F4F"/>
                </a:solidFill>
                <a:latin typeface="Cambria" panose="02040503050406030204" pitchFamily="18" charset="0"/>
              </a:rPr>
              <a:t> etic</a:t>
            </a:r>
            <a:r>
              <a:rPr lang="en-US" dirty="0">
                <a:solidFill>
                  <a:srgbClr val="F24F4F"/>
                </a:solidFill>
                <a:latin typeface="Cambria" panose="02040503050406030204" pitchFamily="18" charset="0"/>
              </a:rPr>
              <a:t/>
            </a:r>
            <a:br>
              <a:rPr lang="en-US" dirty="0">
                <a:solidFill>
                  <a:srgbClr val="F24F4F"/>
                </a:solidFill>
                <a:latin typeface="Cambria" panose="02040503050406030204" pitchFamily="18" charset="0"/>
              </a:rPr>
            </a:br>
            <a:endParaRPr lang="es-ES" dirty="0">
              <a:solidFill>
                <a:srgbClr val="F24F4F"/>
              </a:solidFill>
              <a:latin typeface="Cambria" panose="02040503050406030204" pitchFamily="18" charset="0"/>
            </a:endParaRPr>
          </a:p>
        </p:txBody>
      </p:sp>
      <p:sp>
        <p:nvSpPr>
          <p:cNvPr id="4" name="Cuadro de texto 2">
            <a:extLst>
              <a:ext uri="{FF2B5EF4-FFF2-40B4-BE49-F238E27FC236}">
                <a16:creationId xmlns=""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graphicFrame>
        <p:nvGraphicFramePr>
          <p:cNvPr id="9" name="Content Placeholder 7"/>
          <p:cNvGraphicFramePr>
            <a:graphicFrameLocks/>
          </p:cNvGraphicFramePr>
          <p:nvPr>
            <p:extLst>
              <p:ext uri="{D42A27DB-BD31-4B8C-83A1-F6EECF244321}">
                <p14:modId xmlns:p14="http://schemas.microsoft.com/office/powerpoint/2010/main" val="3360378027"/>
              </p:ext>
            </p:extLst>
          </p:nvPr>
        </p:nvGraphicFramePr>
        <p:xfrm>
          <a:off x="326141" y="1017615"/>
          <a:ext cx="8682949" cy="3275923"/>
        </p:xfrm>
        <a:graphic>
          <a:graphicData uri="http://schemas.openxmlformats.org/drawingml/2006/table">
            <a:tbl>
              <a:tblPr firstRow="1" bandRow="1">
                <a:tableStyleId>{5C22544A-7EE6-4342-B048-85BDC9FD1C3A}</a:tableStyleId>
              </a:tblPr>
              <a:tblGrid>
                <a:gridCol w="1225618">
                  <a:extLst>
                    <a:ext uri="{9D8B030D-6E8A-4147-A177-3AD203B41FA5}">
                      <a16:colId xmlns="" xmlns:a16="http://schemas.microsoft.com/office/drawing/2014/main" val="20000"/>
                    </a:ext>
                  </a:extLst>
                </a:gridCol>
                <a:gridCol w="3799730">
                  <a:extLst>
                    <a:ext uri="{9D8B030D-6E8A-4147-A177-3AD203B41FA5}">
                      <a16:colId xmlns="" xmlns:a16="http://schemas.microsoft.com/office/drawing/2014/main" val="20001"/>
                    </a:ext>
                  </a:extLst>
                </a:gridCol>
                <a:gridCol w="3657601">
                  <a:extLst>
                    <a:ext uri="{9D8B030D-6E8A-4147-A177-3AD203B41FA5}">
                      <a16:colId xmlns="" xmlns:a16="http://schemas.microsoft.com/office/drawing/2014/main" val="20002"/>
                    </a:ext>
                  </a:extLst>
                </a:gridCol>
              </a:tblGrid>
              <a:tr h="349843">
                <a:tc>
                  <a:txBody>
                    <a:bodyPr/>
                    <a:lstStyle/>
                    <a:p>
                      <a:r>
                        <a:rPr lang="en-US" dirty="0" err="1" smtClean="0"/>
                        <a:t>Strateg</a:t>
                      </a:r>
                      <a:r>
                        <a:rPr lang="ro-RO" dirty="0" smtClean="0"/>
                        <a:t>ie</a:t>
                      </a:r>
                      <a:endParaRPr lang="en-US" dirty="0"/>
                    </a:p>
                  </a:txBody>
                  <a:tcPr/>
                </a:tc>
                <a:tc>
                  <a:txBody>
                    <a:bodyPr/>
                    <a:lstStyle/>
                    <a:p>
                      <a:r>
                        <a:rPr lang="en-US" dirty="0" err="1" smtClean="0"/>
                        <a:t>Descri</a:t>
                      </a:r>
                      <a:r>
                        <a:rPr lang="ro-RO" dirty="0" smtClean="0"/>
                        <a:t>ere</a:t>
                      </a:r>
                      <a:endParaRPr lang="en-US" dirty="0"/>
                    </a:p>
                  </a:txBody>
                  <a:tcPr/>
                </a:tc>
                <a:tc>
                  <a:txBody>
                    <a:bodyPr/>
                    <a:lstStyle/>
                    <a:p>
                      <a:r>
                        <a:rPr lang="en-US" dirty="0" smtClean="0"/>
                        <a:t>Ex</a:t>
                      </a:r>
                      <a:r>
                        <a:rPr lang="ro-RO" dirty="0" smtClean="0"/>
                        <a:t>e</a:t>
                      </a:r>
                      <a:r>
                        <a:rPr lang="en-US" dirty="0" err="1" smtClean="0"/>
                        <a:t>mple</a:t>
                      </a:r>
                      <a:endParaRPr lang="en-US" dirty="0"/>
                    </a:p>
                  </a:txBody>
                  <a:tcPr/>
                </a:tc>
                <a:extLst>
                  <a:ext uri="{0D108BD9-81ED-4DB2-BD59-A6C34878D82A}">
                    <a16:rowId xmlns="" xmlns:a16="http://schemas.microsoft.com/office/drawing/2014/main" val="10000"/>
                  </a:ext>
                </a:extLst>
              </a:tr>
              <a:tr h="444829">
                <a:tc>
                  <a:txBody>
                    <a:bodyPr/>
                    <a:lstStyle/>
                    <a:p>
                      <a:r>
                        <a:rPr lang="ro-RO" sz="1100" noProof="0" dirty="0" smtClean="0"/>
                        <a:t>Negarea</a:t>
                      </a:r>
                      <a:r>
                        <a:rPr lang="ro-RO" sz="1100" baseline="0" noProof="0" dirty="0" smtClean="0"/>
                        <a:t> responsabilităţii</a:t>
                      </a:r>
                      <a:endParaRPr lang="en-GB" sz="1100" noProof="0" dirty="0"/>
                    </a:p>
                  </a:txBody>
                  <a:tcPr/>
                </a:tc>
                <a:tc>
                  <a:txBody>
                    <a:bodyPr/>
                    <a:lstStyle/>
                    <a:p>
                      <a:r>
                        <a:rPr lang="en-GB" sz="1200" noProof="0" dirty="0" err="1" smtClean="0"/>
                        <a:t>Actorii</a:t>
                      </a:r>
                      <a:r>
                        <a:rPr lang="en-GB" sz="1200" noProof="0" dirty="0" smtClean="0"/>
                        <a:t> </a:t>
                      </a:r>
                      <a:r>
                        <a:rPr lang="en-GB" sz="1200" noProof="0" dirty="0" err="1" smtClean="0"/>
                        <a:t>angajați</a:t>
                      </a:r>
                      <a:r>
                        <a:rPr lang="en-GB" sz="1200" noProof="0" dirty="0" smtClean="0"/>
                        <a:t> </a:t>
                      </a:r>
                      <a:r>
                        <a:rPr lang="en-GB" sz="1200" noProof="0" dirty="0" err="1" smtClean="0"/>
                        <a:t>în</a:t>
                      </a:r>
                      <a:r>
                        <a:rPr lang="en-GB" sz="1200" noProof="0" dirty="0" smtClean="0"/>
                        <a:t> </a:t>
                      </a:r>
                      <a:r>
                        <a:rPr lang="en-GB" sz="1200" noProof="0" dirty="0" err="1" smtClean="0"/>
                        <a:t>comportament</a:t>
                      </a:r>
                      <a:r>
                        <a:rPr lang="en-GB" sz="1200" noProof="0" dirty="0" smtClean="0"/>
                        <a:t> </a:t>
                      </a:r>
                      <a:r>
                        <a:rPr lang="en-GB" sz="1200" noProof="0" dirty="0" err="1" smtClean="0"/>
                        <a:t>corupt</a:t>
                      </a:r>
                      <a:r>
                        <a:rPr lang="en-GB" sz="1200" noProof="0" dirty="0" smtClean="0"/>
                        <a:t> </a:t>
                      </a:r>
                      <a:r>
                        <a:rPr lang="en-GB" sz="1200" noProof="0" dirty="0" err="1" smtClean="0"/>
                        <a:t>percep</a:t>
                      </a:r>
                      <a:r>
                        <a:rPr lang="en-GB" sz="1200" noProof="0" dirty="0" smtClean="0"/>
                        <a:t> </a:t>
                      </a:r>
                      <a:r>
                        <a:rPr lang="en-GB" sz="1200" noProof="0" dirty="0" err="1" smtClean="0"/>
                        <a:t>că</a:t>
                      </a:r>
                      <a:r>
                        <a:rPr lang="en-GB" sz="1200" noProof="0" dirty="0" smtClean="0"/>
                        <a:t> nu au </a:t>
                      </a:r>
                      <a:r>
                        <a:rPr lang="en-GB" sz="1200" noProof="0" dirty="0" err="1" smtClean="0"/>
                        <a:t>altă</a:t>
                      </a:r>
                      <a:r>
                        <a:rPr lang="en-GB" sz="1200" noProof="0" dirty="0" smtClean="0"/>
                        <a:t> </a:t>
                      </a:r>
                      <a:r>
                        <a:rPr lang="en-GB" sz="1200" noProof="0" dirty="0" err="1" smtClean="0"/>
                        <a:t>opțiune</a:t>
                      </a:r>
                      <a:endParaRPr lang="en-GB" sz="1200" noProof="0" dirty="0"/>
                    </a:p>
                  </a:txBody>
                  <a:tcPr/>
                </a:tc>
                <a:tc>
                  <a:txBody>
                    <a:bodyPr/>
                    <a:lstStyle/>
                    <a:p>
                      <a:r>
                        <a:rPr lang="en-GB" sz="1200" noProof="0" dirty="0" smtClean="0"/>
                        <a:t>'Ce pot </a:t>
                      </a:r>
                      <a:r>
                        <a:rPr lang="en-GB" sz="1200" noProof="0" dirty="0" err="1" smtClean="0"/>
                        <a:t>sa</a:t>
                      </a:r>
                      <a:r>
                        <a:rPr lang="en-GB" sz="1200" noProof="0" dirty="0" smtClean="0"/>
                        <a:t> </a:t>
                      </a:r>
                      <a:r>
                        <a:rPr lang="en-GB" sz="1200" noProof="0" dirty="0" err="1" smtClean="0"/>
                        <a:t>fac</a:t>
                      </a:r>
                      <a:r>
                        <a:rPr lang="en-GB" sz="1200" noProof="0" dirty="0" smtClean="0"/>
                        <a:t>'? „Nu </a:t>
                      </a:r>
                      <a:r>
                        <a:rPr lang="en-GB" sz="1200" noProof="0" dirty="0" err="1" smtClean="0"/>
                        <a:t>este</a:t>
                      </a:r>
                      <a:r>
                        <a:rPr lang="en-GB" sz="1200" noProof="0" dirty="0" smtClean="0"/>
                        <a:t> </a:t>
                      </a:r>
                      <a:r>
                        <a:rPr lang="en-GB" sz="1200" noProof="0" dirty="0" err="1" smtClean="0"/>
                        <a:t>afacerea</a:t>
                      </a:r>
                      <a:r>
                        <a:rPr lang="en-GB" sz="1200" noProof="0" dirty="0" smtClean="0"/>
                        <a:t> </a:t>
                      </a:r>
                      <a:r>
                        <a:rPr lang="en-GB" sz="1200" noProof="0" dirty="0" err="1" smtClean="0"/>
                        <a:t>mea</a:t>
                      </a:r>
                      <a:r>
                        <a:rPr lang="ro-RO" sz="1200" noProof="0" dirty="0" smtClean="0"/>
                        <a:t>,</a:t>
                      </a:r>
                      <a:r>
                        <a:rPr lang="en-GB" sz="1200" noProof="0" dirty="0" smtClean="0"/>
                        <a:t> </a:t>
                      </a:r>
                      <a:r>
                        <a:rPr lang="en-GB" sz="1200" noProof="0" dirty="0" err="1" smtClean="0"/>
                        <a:t>ce</a:t>
                      </a:r>
                      <a:r>
                        <a:rPr lang="en-GB" sz="1200" noProof="0" dirty="0" smtClean="0"/>
                        <a:t> face </a:t>
                      </a:r>
                      <a:r>
                        <a:rPr lang="en-GB" sz="1200" noProof="0" dirty="0" err="1" smtClean="0"/>
                        <a:t>corporația</a:t>
                      </a:r>
                      <a:r>
                        <a:rPr lang="en-GB" sz="1200" noProof="0" dirty="0" smtClean="0"/>
                        <a:t> </a:t>
                      </a:r>
                      <a:r>
                        <a:rPr lang="en-GB" sz="1200" noProof="0" dirty="0" err="1" smtClean="0"/>
                        <a:t>în</a:t>
                      </a:r>
                      <a:r>
                        <a:rPr lang="en-GB" sz="1200" noProof="0" dirty="0" smtClean="0"/>
                        <a:t> </a:t>
                      </a:r>
                      <a:r>
                        <a:rPr lang="en-GB" sz="1200" noProof="0" dirty="0" err="1" smtClean="0"/>
                        <a:t>străinătate</a:t>
                      </a:r>
                      <a:r>
                        <a:rPr lang="ro-RO" sz="1200" noProof="0" dirty="0" smtClean="0"/>
                        <a:t> este tot luarea de mită</a:t>
                      </a:r>
                      <a:r>
                        <a:rPr lang="en-GB" sz="1200" noProof="0" dirty="0" smtClean="0"/>
                        <a:t>”</a:t>
                      </a:r>
                      <a:endParaRPr lang="en-GB" sz="1200" noProof="0" dirty="0"/>
                    </a:p>
                  </a:txBody>
                  <a:tcPr/>
                </a:tc>
                <a:extLst>
                  <a:ext uri="{0D108BD9-81ED-4DB2-BD59-A6C34878D82A}">
                    <a16:rowId xmlns="" xmlns:a16="http://schemas.microsoft.com/office/drawing/2014/main" val="10001"/>
                  </a:ext>
                </a:extLst>
              </a:tr>
              <a:tr h="444829">
                <a:tc>
                  <a:txBody>
                    <a:bodyPr/>
                    <a:lstStyle/>
                    <a:p>
                      <a:r>
                        <a:rPr lang="en-GB" sz="1200" noProof="0" dirty="0" err="1" smtClean="0"/>
                        <a:t>Negarea</a:t>
                      </a:r>
                      <a:r>
                        <a:rPr lang="en-GB" sz="1200" noProof="0" dirty="0" smtClean="0"/>
                        <a:t> </a:t>
                      </a:r>
                      <a:r>
                        <a:rPr lang="en-GB" sz="1200" noProof="0" dirty="0" err="1" smtClean="0"/>
                        <a:t>vătămării</a:t>
                      </a:r>
                      <a:endParaRPr lang="en-GB" sz="1200" noProof="0" dirty="0"/>
                    </a:p>
                  </a:txBody>
                  <a:tcPr/>
                </a:tc>
                <a:tc>
                  <a:txBody>
                    <a:bodyPr/>
                    <a:lstStyle/>
                    <a:p>
                      <a:r>
                        <a:rPr lang="en-GB" sz="1200" noProof="0" dirty="0" err="1" smtClean="0"/>
                        <a:t>Actorii</a:t>
                      </a:r>
                      <a:r>
                        <a:rPr lang="en-GB" sz="1200" noProof="0" dirty="0" smtClean="0"/>
                        <a:t> </a:t>
                      </a:r>
                      <a:r>
                        <a:rPr lang="en-GB" sz="1200" noProof="0" dirty="0" err="1" smtClean="0"/>
                        <a:t>sunt</a:t>
                      </a:r>
                      <a:r>
                        <a:rPr lang="en-GB" sz="1200" noProof="0" dirty="0" smtClean="0"/>
                        <a:t> </a:t>
                      </a:r>
                      <a:r>
                        <a:rPr lang="en-GB" sz="1200" noProof="0" dirty="0" err="1" smtClean="0"/>
                        <a:t>convinși</a:t>
                      </a:r>
                      <a:r>
                        <a:rPr lang="en-GB" sz="1200" noProof="0" dirty="0" smtClean="0"/>
                        <a:t> </a:t>
                      </a:r>
                      <a:r>
                        <a:rPr lang="en-GB" sz="1200" noProof="0" dirty="0" err="1" smtClean="0"/>
                        <a:t>că</a:t>
                      </a:r>
                      <a:r>
                        <a:rPr lang="en-GB" sz="1200" noProof="0" dirty="0" smtClean="0"/>
                        <a:t> </a:t>
                      </a:r>
                      <a:r>
                        <a:rPr lang="en-GB" sz="1200" noProof="0" dirty="0" err="1" smtClean="0"/>
                        <a:t>nimeni</a:t>
                      </a:r>
                      <a:r>
                        <a:rPr lang="en-GB" sz="1200" noProof="0" dirty="0" smtClean="0"/>
                        <a:t> nu </a:t>
                      </a:r>
                      <a:r>
                        <a:rPr lang="en-GB" sz="1200" noProof="0" dirty="0" err="1" smtClean="0"/>
                        <a:t>este</a:t>
                      </a:r>
                      <a:r>
                        <a:rPr lang="en-GB" sz="1200" noProof="0" dirty="0" smtClean="0"/>
                        <a:t> </a:t>
                      </a:r>
                      <a:r>
                        <a:rPr lang="en-GB" sz="1200" noProof="0" dirty="0" err="1" smtClean="0"/>
                        <a:t>rănit</a:t>
                      </a:r>
                      <a:r>
                        <a:rPr lang="en-GB" sz="1200" noProof="0" dirty="0" smtClean="0"/>
                        <a:t> de </a:t>
                      </a:r>
                      <a:r>
                        <a:rPr lang="en-GB" sz="1200" noProof="0" dirty="0" err="1" smtClean="0"/>
                        <a:t>acțiunile</a:t>
                      </a:r>
                      <a:r>
                        <a:rPr lang="en-GB" sz="1200" noProof="0" dirty="0" smtClean="0"/>
                        <a:t> </a:t>
                      </a:r>
                      <a:r>
                        <a:rPr lang="en-GB" sz="1200" noProof="0" dirty="0" err="1" smtClean="0"/>
                        <a:t>lor</a:t>
                      </a:r>
                      <a:endParaRPr lang="en-GB" sz="1200" noProof="0" dirty="0"/>
                    </a:p>
                  </a:txBody>
                  <a:tcPr/>
                </a:tc>
                <a:tc>
                  <a:txBody>
                    <a:bodyPr/>
                    <a:lstStyle/>
                    <a:p>
                      <a:r>
                        <a:rPr lang="en-GB" sz="1200" noProof="0" dirty="0" smtClean="0"/>
                        <a:t>‘</a:t>
                      </a:r>
                      <a:r>
                        <a:rPr lang="en-GB" sz="1200" noProof="0" dirty="0" err="1" smtClean="0"/>
                        <a:t>Nimeni</a:t>
                      </a:r>
                      <a:r>
                        <a:rPr lang="en-GB" sz="1200" noProof="0" dirty="0" smtClean="0"/>
                        <a:t> nu a </a:t>
                      </a:r>
                      <a:r>
                        <a:rPr lang="en-GB" sz="1200" noProof="0" dirty="0" err="1" smtClean="0"/>
                        <a:t>fost</a:t>
                      </a:r>
                      <a:r>
                        <a:rPr lang="en-GB" sz="1200" noProof="0" dirty="0" smtClean="0"/>
                        <a:t> </a:t>
                      </a:r>
                      <a:r>
                        <a:rPr lang="en-GB" sz="1200" noProof="0" dirty="0" err="1" smtClean="0"/>
                        <a:t>rănit</a:t>
                      </a:r>
                      <a:r>
                        <a:rPr lang="en-GB" sz="1200" noProof="0" dirty="0" smtClean="0"/>
                        <a:t> cu </a:t>
                      </a:r>
                      <a:r>
                        <a:rPr lang="en-GB" sz="1200" noProof="0" dirty="0" err="1" smtClean="0"/>
                        <a:t>adevărat</a:t>
                      </a:r>
                      <a:r>
                        <a:rPr lang="en-GB" sz="1200" noProof="0" dirty="0" smtClean="0"/>
                        <a:t> ”</a:t>
                      </a:r>
                    </a:p>
                    <a:p>
                      <a:r>
                        <a:rPr lang="en-GB" sz="1200" noProof="0" dirty="0" smtClean="0"/>
                        <a:t>'</a:t>
                      </a:r>
                      <a:r>
                        <a:rPr lang="en-GB" sz="1200" noProof="0" dirty="0" err="1" smtClean="0"/>
                        <a:t>Ar</a:t>
                      </a:r>
                      <a:r>
                        <a:rPr lang="en-GB" sz="1200" noProof="0" dirty="0" smtClean="0"/>
                        <a:t> fi </a:t>
                      </a:r>
                      <a:r>
                        <a:rPr lang="en-GB" sz="1200" noProof="0" dirty="0" err="1" smtClean="0"/>
                        <a:t>putut</a:t>
                      </a:r>
                      <a:r>
                        <a:rPr lang="en-GB" sz="1200" noProof="0" dirty="0" smtClean="0"/>
                        <a:t> fi </a:t>
                      </a:r>
                      <a:r>
                        <a:rPr lang="en-GB" sz="1200" noProof="0" dirty="0" err="1" smtClean="0"/>
                        <a:t>mai</a:t>
                      </a:r>
                      <a:r>
                        <a:rPr lang="en-GB" sz="1200" noProof="0" dirty="0" smtClean="0"/>
                        <a:t> </a:t>
                      </a:r>
                      <a:r>
                        <a:rPr lang="en-GB" sz="1200" noProof="0" dirty="0" err="1" smtClean="0"/>
                        <a:t>rau</a:t>
                      </a:r>
                      <a:r>
                        <a:rPr lang="en-GB" sz="1200" noProof="0" dirty="0" smtClean="0"/>
                        <a:t>'</a:t>
                      </a:r>
                      <a:endParaRPr lang="en-GB" sz="1200" noProof="0" dirty="0"/>
                    </a:p>
                  </a:txBody>
                  <a:tcPr/>
                </a:tc>
                <a:extLst>
                  <a:ext uri="{0D108BD9-81ED-4DB2-BD59-A6C34878D82A}">
                    <a16:rowId xmlns="" xmlns:a16="http://schemas.microsoft.com/office/drawing/2014/main" val="10002"/>
                  </a:ext>
                </a:extLst>
              </a:tr>
              <a:tr h="444829">
                <a:tc>
                  <a:txBody>
                    <a:bodyPr/>
                    <a:lstStyle/>
                    <a:p>
                      <a:r>
                        <a:rPr lang="en-GB" sz="1200" noProof="0" dirty="0" err="1" smtClean="0"/>
                        <a:t>Negarea</a:t>
                      </a:r>
                      <a:r>
                        <a:rPr lang="en-GB" sz="1200" noProof="0" dirty="0" smtClean="0"/>
                        <a:t> </a:t>
                      </a:r>
                      <a:r>
                        <a:rPr lang="en-GB" sz="1200" noProof="0" dirty="0" err="1" smtClean="0"/>
                        <a:t>victimei</a:t>
                      </a:r>
                      <a:endParaRPr lang="en-GB" sz="1200" noProof="0" dirty="0"/>
                    </a:p>
                  </a:txBody>
                  <a:tcPr/>
                </a:tc>
                <a:tc>
                  <a:txBody>
                    <a:bodyPr/>
                    <a:lstStyle/>
                    <a:p>
                      <a:r>
                        <a:rPr lang="en-GB" sz="1200" noProof="0" dirty="0" err="1" smtClean="0"/>
                        <a:t>Negarea</a:t>
                      </a:r>
                      <a:r>
                        <a:rPr lang="en-GB" sz="1200" noProof="0" dirty="0" smtClean="0"/>
                        <a:t> </a:t>
                      </a:r>
                      <a:r>
                        <a:rPr lang="en-GB" sz="1200" noProof="0" dirty="0" err="1" smtClean="0"/>
                        <a:t>oricărei</a:t>
                      </a:r>
                      <a:r>
                        <a:rPr lang="en-GB" sz="1200" noProof="0" dirty="0" smtClean="0"/>
                        <a:t> vin</a:t>
                      </a:r>
                      <a:r>
                        <a:rPr lang="ro-RO" sz="1200" noProof="0" dirty="0" smtClean="0"/>
                        <a:t>e</a:t>
                      </a:r>
                      <a:r>
                        <a:rPr lang="en-GB" sz="1200" noProof="0" dirty="0" smtClean="0"/>
                        <a:t>, </a:t>
                      </a:r>
                      <a:r>
                        <a:rPr lang="en-GB" sz="1200" noProof="0" dirty="0" err="1" smtClean="0"/>
                        <a:t>argumentând</a:t>
                      </a:r>
                      <a:r>
                        <a:rPr lang="en-GB" sz="1200" noProof="0" dirty="0" smtClean="0"/>
                        <a:t> </a:t>
                      </a:r>
                      <a:r>
                        <a:rPr lang="en-GB" sz="1200" noProof="0" dirty="0" err="1" smtClean="0"/>
                        <a:t>că</a:t>
                      </a:r>
                      <a:r>
                        <a:rPr lang="en-GB" sz="1200" noProof="0" dirty="0" smtClean="0"/>
                        <a:t> </a:t>
                      </a:r>
                      <a:r>
                        <a:rPr lang="en-GB" sz="1200" noProof="0" dirty="0" err="1" smtClean="0"/>
                        <a:t>partea</a:t>
                      </a:r>
                      <a:r>
                        <a:rPr lang="en-GB" sz="1200" noProof="0" dirty="0" smtClean="0"/>
                        <a:t> </a:t>
                      </a:r>
                      <a:r>
                        <a:rPr lang="ro-RO" sz="1200" noProof="0" dirty="0" smtClean="0"/>
                        <a:t>vătămată</a:t>
                      </a:r>
                      <a:r>
                        <a:rPr lang="en-GB" sz="1200" noProof="0" dirty="0" smtClean="0"/>
                        <a:t> </a:t>
                      </a:r>
                      <a:r>
                        <a:rPr lang="en-GB" sz="1200" noProof="0" dirty="0" smtClean="0"/>
                        <a:t>a </a:t>
                      </a:r>
                      <a:r>
                        <a:rPr lang="en-GB" sz="1200" noProof="0" dirty="0" err="1" smtClean="0"/>
                        <a:t>meritat</a:t>
                      </a:r>
                      <a:r>
                        <a:rPr lang="en-GB" sz="1200" noProof="0" dirty="0" smtClean="0"/>
                        <a:t> </a:t>
                      </a:r>
                      <a:r>
                        <a:rPr lang="en-GB" sz="1200" noProof="0" dirty="0" err="1" smtClean="0"/>
                        <a:t>orice</a:t>
                      </a:r>
                      <a:r>
                        <a:rPr lang="en-GB" sz="1200" noProof="0" dirty="0" smtClean="0"/>
                        <a:t> s-a </a:t>
                      </a:r>
                      <a:r>
                        <a:rPr lang="en-GB" sz="1200" noProof="0" dirty="0" err="1" smtClean="0"/>
                        <a:t>întâmplat</a:t>
                      </a:r>
                      <a:endParaRPr lang="en-GB" sz="1200" noProof="0" dirty="0"/>
                    </a:p>
                  </a:txBody>
                  <a:tcPr/>
                </a:tc>
                <a:tc>
                  <a:txBody>
                    <a:bodyPr/>
                    <a:lstStyle/>
                    <a:p>
                      <a:r>
                        <a:rPr lang="fr-FR" sz="1200" noProof="0" dirty="0" smtClean="0"/>
                        <a:t>„Au </a:t>
                      </a:r>
                      <a:r>
                        <a:rPr lang="fr-FR" sz="1200" noProof="0" dirty="0" err="1" smtClean="0"/>
                        <a:t>meritat</a:t>
                      </a:r>
                      <a:r>
                        <a:rPr lang="fr-FR" sz="1200" noProof="0" dirty="0" smtClean="0"/>
                        <a:t>-o”</a:t>
                      </a:r>
                    </a:p>
                    <a:p>
                      <a:r>
                        <a:rPr lang="fr-FR" sz="1200" noProof="0" dirty="0" smtClean="0"/>
                        <a:t>„Au ales </a:t>
                      </a:r>
                      <a:r>
                        <a:rPr lang="fr-FR" sz="1200" noProof="0" dirty="0" err="1" smtClean="0"/>
                        <a:t>să</a:t>
                      </a:r>
                      <a:r>
                        <a:rPr lang="fr-FR" sz="1200" noProof="0" dirty="0" smtClean="0"/>
                        <a:t> participe”</a:t>
                      </a:r>
                      <a:endParaRPr lang="fr-FR" sz="1200" noProof="0" dirty="0"/>
                    </a:p>
                  </a:txBody>
                  <a:tcPr/>
                </a:tc>
                <a:extLst>
                  <a:ext uri="{0D108BD9-81ED-4DB2-BD59-A6C34878D82A}">
                    <a16:rowId xmlns="" xmlns:a16="http://schemas.microsoft.com/office/drawing/2014/main" val="10003"/>
                  </a:ext>
                </a:extLst>
              </a:tr>
              <a:tr h="444829">
                <a:tc>
                  <a:txBody>
                    <a:bodyPr/>
                    <a:lstStyle/>
                    <a:p>
                      <a:r>
                        <a:rPr lang="en-GB" sz="1200" noProof="0" dirty="0" err="1" smtClean="0"/>
                        <a:t>Ponderarea</a:t>
                      </a:r>
                      <a:r>
                        <a:rPr lang="en-GB" sz="1200" noProof="0" dirty="0" smtClean="0"/>
                        <a:t> </a:t>
                      </a:r>
                      <a:r>
                        <a:rPr lang="en-GB" sz="1200" noProof="0" dirty="0" err="1" smtClean="0"/>
                        <a:t>socială</a:t>
                      </a:r>
                      <a:endParaRPr lang="en-GB" sz="1200" noProof="0" dirty="0"/>
                    </a:p>
                  </a:txBody>
                  <a:tcPr/>
                </a:tc>
                <a:tc>
                  <a:txBody>
                    <a:bodyPr/>
                    <a:lstStyle/>
                    <a:p>
                      <a:pPr marL="342900" indent="-342900">
                        <a:buAutoNum type="arabicPeriod"/>
                      </a:pPr>
                      <a:r>
                        <a:rPr lang="en-GB" sz="1200" noProof="0" dirty="0" err="1" smtClean="0"/>
                        <a:t>Condamna</a:t>
                      </a:r>
                      <a:r>
                        <a:rPr lang="ro-RO" sz="1200" noProof="0" dirty="0" smtClean="0"/>
                        <a:t>rea celui care condamnă</a:t>
                      </a:r>
                      <a:endParaRPr lang="en-GB" sz="1200" noProof="0" dirty="0" smtClean="0"/>
                    </a:p>
                    <a:p>
                      <a:pPr marL="342900" indent="-342900">
                        <a:buAutoNum type="arabicPeriod"/>
                      </a:pPr>
                      <a:r>
                        <a:rPr lang="en-GB" sz="1200" noProof="0" dirty="0" err="1" smtClean="0"/>
                        <a:t>Comparație</a:t>
                      </a:r>
                      <a:r>
                        <a:rPr lang="en-GB" sz="1200" noProof="0" dirty="0" smtClean="0"/>
                        <a:t> </a:t>
                      </a:r>
                      <a:r>
                        <a:rPr lang="en-GB" sz="1200" noProof="0" dirty="0" err="1" smtClean="0"/>
                        <a:t>socială</a:t>
                      </a:r>
                      <a:r>
                        <a:rPr lang="en-GB" sz="1200" noProof="0" dirty="0" smtClean="0"/>
                        <a:t> </a:t>
                      </a:r>
                      <a:r>
                        <a:rPr lang="en-GB" sz="1200" noProof="0" dirty="0" err="1" smtClean="0"/>
                        <a:t>selectivă</a:t>
                      </a:r>
                      <a:endParaRPr lang="en-GB" sz="1200" noProof="0" dirty="0"/>
                    </a:p>
                  </a:txBody>
                  <a:tcPr/>
                </a:tc>
                <a:tc>
                  <a:txBody>
                    <a:bodyPr/>
                    <a:lstStyle/>
                    <a:p>
                      <a:r>
                        <a:rPr lang="en-GB" sz="1200" noProof="0" dirty="0" smtClean="0"/>
                        <a:t>„Nu </a:t>
                      </a:r>
                      <a:r>
                        <a:rPr lang="en-GB" sz="1200" noProof="0" dirty="0" err="1" smtClean="0"/>
                        <a:t>aveți</a:t>
                      </a:r>
                      <a:r>
                        <a:rPr lang="en-GB" sz="1200" noProof="0" dirty="0" smtClean="0"/>
                        <a:t> </a:t>
                      </a:r>
                      <a:r>
                        <a:rPr lang="en-GB" sz="1200" noProof="0" dirty="0" err="1" smtClean="0"/>
                        <a:t>dreptul</a:t>
                      </a:r>
                      <a:r>
                        <a:rPr lang="en-GB" sz="1200" noProof="0" dirty="0" smtClean="0"/>
                        <a:t> </a:t>
                      </a:r>
                      <a:r>
                        <a:rPr lang="en-GB" sz="1200" noProof="0" dirty="0" err="1" smtClean="0"/>
                        <a:t>să</a:t>
                      </a:r>
                      <a:r>
                        <a:rPr lang="en-GB" sz="1200" noProof="0" dirty="0" smtClean="0"/>
                        <a:t> ne </a:t>
                      </a:r>
                      <a:r>
                        <a:rPr lang="en-GB" sz="1200" noProof="0" dirty="0" err="1" smtClean="0"/>
                        <a:t>criticați</a:t>
                      </a:r>
                      <a:r>
                        <a:rPr lang="en-GB" sz="1200" noProof="0" dirty="0" smtClean="0"/>
                        <a:t>”</a:t>
                      </a:r>
                    </a:p>
                    <a:p>
                      <a:r>
                        <a:rPr lang="en-GB" sz="1200" noProof="0" dirty="0" smtClean="0"/>
                        <a:t>„</a:t>
                      </a:r>
                      <a:r>
                        <a:rPr lang="en-GB" sz="1200" noProof="0" dirty="0" err="1" smtClean="0"/>
                        <a:t>Alții</a:t>
                      </a:r>
                      <a:r>
                        <a:rPr lang="en-GB" sz="1200" noProof="0" dirty="0" smtClean="0"/>
                        <a:t> </a:t>
                      </a:r>
                      <a:r>
                        <a:rPr lang="en-GB" sz="1200" noProof="0" dirty="0" err="1" smtClean="0"/>
                        <a:t>sunt</a:t>
                      </a:r>
                      <a:r>
                        <a:rPr lang="en-GB" sz="1200" noProof="0" dirty="0" smtClean="0"/>
                        <a:t> </a:t>
                      </a:r>
                      <a:r>
                        <a:rPr lang="en-GB" sz="1200" noProof="0" dirty="0" err="1" smtClean="0"/>
                        <a:t>mai</a:t>
                      </a:r>
                      <a:r>
                        <a:rPr lang="en-GB" sz="1200" noProof="0" dirty="0" smtClean="0"/>
                        <a:t> </a:t>
                      </a:r>
                      <a:r>
                        <a:rPr lang="en-GB" sz="1200" noProof="0" dirty="0" err="1" smtClean="0"/>
                        <a:t>răi</a:t>
                      </a:r>
                      <a:r>
                        <a:rPr lang="en-GB" sz="1200" noProof="0" dirty="0" smtClean="0"/>
                        <a:t> </a:t>
                      </a:r>
                      <a:r>
                        <a:rPr lang="en-GB" sz="1200" noProof="0" dirty="0" err="1" smtClean="0"/>
                        <a:t>decât</a:t>
                      </a:r>
                      <a:r>
                        <a:rPr lang="en-GB" sz="1200" noProof="0" dirty="0" smtClean="0"/>
                        <a:t> </a:t>
                      </a:r>
                      <a:r>
                        <a:rPr lang="en-GB" sz="1200" noProof="0" dirty="0" err="1" smtClean="0"/>
                        <a:t>noi</a:t>
                      </a:r>
                      <a:r>
                        <a:rPr lang="en-GB" sz="1200" noProof="0" dirty="0" smtClean="0"/>
                        <a:t>”</a:t>
                      </a:r>
                      <a:endParaRPr lang="en-GB" sz="1200" noProof="0" dirty="0"/>
                    </a:p>
                  </a:txBody>
                  <a:tcPr/>
                </a:tc>
                <a:extLst>
                  <a:ext uri="{0D108BD9-81ED-4DB2-BD59-A6C34878D82A}">
                    <a16:rowId xmlns="" xmlns:a16="http://schemas.microsoft.com/office/drawing/2014/main" val="10004"/>
                  </a:ext>
                </a:extLst>
              </a:tr>
              <a:tr h="444829">
                <a:tc>
                  <a:txBody>
                    <a:bodyPr/>
                    <a:lstStyle/>
                    <a:p>
                      <a:r>
                        <a:rPr lang="it-IT" sz="1200" noProof="0" dirty="0" smtClean="0"/>
                        <a:t>Apel la loialit</a:t>
                      </a:r>
                      <a:r>
                        <a:rPr lang="ro-RO" sz="1200" noProof="0" dirty="0" smtClean="0"/>
                        <a:t>ate</a:t>
                      </a:r>
                      <a:endParaRPr lang="en-GB" sz="1200" noProof="0" dirty="0"/>
                    </a:p>
                  </a:txBody>
                  <a:tcPr/>
                </a:tc>
                <a:tc>
                  <a:txBody>
                    <a:bodyPr/>
                    <a:lstStyle/>
                    <a:p>
                      <a:r>
                        <a:rPr lang="en-GB" sz="1200" noProof="0" dirty="0" err="1" smtClean="0"/>
                        <a:t>Actorii</a:t>
                      </a:r>
                      <a:r>
                        <a:rPr lang="en-GB" sz="1200" noProof="0" dirty="0" smtClean="0"/>
                        <a:t> </a:t>
                      </a:r>
                      <a:r>
                        <a:rPr lang="en-GB" sz="1200" noProof="0" dirty="0" err="1" smtClean="0"/>
                        <a:t>susțin</a:t>
                      </a:r>
                      <a:r>
                        <a:rPr lang="en-GB" sz="1200" noProof="0" dirty="0" smtClean="0"/>
                        <a:t> </a:t>
                      </a:r>
                      <a:r>
                        <a:rPr lang="en-GB" sz="1200" noProof="0" dirty="0" err="1" smtClean="0"/>
                        <a:t>că</a:t>
                      </a:r>
                      <a:r>
                        <a:rPr lang="en-GB" sz="1200" noProof="0" dirty="0" smtClean="0"/>
                        <a:t> </a:t>
                      </a:r>
                      <a:r>
                        <a:rPr lang="en-GB" sz="1200" noProof="0" dirty="0" err="1" smtClean="0"/>
                        <a:t>încălcarea</a:t>
                      </a:r>
                      <a:r>
                        <a:rPr lang="en-GB" sz="1200" noProof="0" dirty="0" smtClean="0"/>
                        <a:t> </a:t>
                      </a:r>
                      <a:r>
                        <a:rPr lang="en-GB" sz="1200" noProof="0" dirty="0" err="1" smtClean="0"/>
                        <a:t>normelor</a:t>
                      </a:r>
                      <a:r>
                        <a:rPr lang="en-GB" sz="1200" noProof="0" dirty="0" smtClean="0"/>
                        <a:t> </a:t>
                      </a:r>
                      <a:r>
                        <a:rPr lang="en-GB" sz="1200" noProof="0" dirty="0" err="1" smtClean="0"/>
                        <a:t>lor</a:t>
                      </a:r>
                      <a:r>
                        <a:rPr lang="en-GB" sz="1200" noProof="0" dirty="0" smtClean="0"/>
                        <a:t> se </a:t>
                      </a:r>
                      <a:r>
                        <a:rPr lang="en-GB" sz="1200" noProof="0" dirty="0" err="1" smtClean="0"/>
                        <a:t>datorează</a:t>
                      </a:r>
                      <a:r>
                        <a:rPr lang="en-GB" sz="1200" noProof="0" dirty="0" smtClean="0"/>
                        <a:t> </a:t>
                      </a:r>
                      <a:r>
                        <a:rPr lang="en-GB" sz="1200" noProof="0" dirty="0" err="1" smtClean="0"/>
                        <a:t>încercării</a:t>
                      </a:r>
                      <a:r>
                        <a:rPr lang="en-GB" sz="1200" noProof="0" dirty="0" smtClean="0"/>
                        <a:t> de a </a:t>
                      </a:r>
                      <a:r>
                        <a:rPr lang="en-GB" sz="1200" noProof="0" dirty="0" err="1" smtClean="0"/>
                        <a:t>realiza</a:t>
                      </a:r>
                      <a:r>
                        <a:rPr lang="en-GB" sz="1200" noProof="0" dirty="0" smtClean="0"/>
                        <a:t> o </a:t>
                      </a:r>
                      <a:r>
                        <a:rPr lang="en-GB" sz="1200" noProof="0" dirty="0" err="1" smtClean="0"/>
                        <a:t>valoare</a:t>
                      </a:r>
                      <a:r>
                        <a:rPr lang="en-GB" sz="1200" noProof="0" dirty="0" smtClean="0"/>
                        <a:t> de </a:t>
                      </a:r>
                      <a:r>
                        <a:rPr lang="en-GB" sz="1200" noProof="0" dirty="0" err="1" smtClean="0"/>
                        <a:t>ordin</a:t>
                      </a:r>
                      <a:r>
                        <a:rPr lang="en-GB" sz="1200" noProof="0" dirty="0" smtClean="0"/>
                        <a:t> superior</a:t>
                      </a:r>
                      <a:endParaRPr lang="en-GB" sz="1200" noProof="0" dirty="0"/>
                    </a:p>
                  </a:txBody>
                  <a:tcPr/>
                </a:tc>
                <a:tc>
                  <a:txBody>
                    <a:bodyPr/>
                    <a:lstStyle/>
                    <a:p>
                      <a:r>
                        <a:rPr lang="en-US" sz="1200" noProof="0" dirty="0" smtClean="0"/>
                        <a:t>“</a:t>
                      </a:r>
                      <a:r>
                        <a:rPr lang="en-GB" sz="1200" noProof="0" dirty="0" smtClean="0"/>
                        <a:t>Am </a:t>
                      </a:r>
                      <a:r>
                        <a:rPr lang="en-GB" sz="1200" noProof="0" dirty="0" err="1" smtClean="0"/>
                        <a:t>răspuns</a:t>
                      </a:r>
                      <a:r>
                        <a:rPr lang="en-GB" sz="1200" noProof="0" dirty="0" smtClean="0"/>
                        <a:t> la o </a:t>
                      </a:r>
                      <a:r>
                        <a:rPr lang="en-GB" sz="1200" noProof="0" dirty="0" err="1" smtClean="0"/>
                        <a:t>cauză</a:t>
                      </a:r>
                      <a:r>
                        <a:rPr lang="en-GB" sz="1200" noProof="0" dirty="0" smtClean="0"/>
                        <a:t> </a:t>
                      </a:r>
                      <a:r>
                        <a:rPr lang="en-GB" sz="1200" noProof="0" dirty="0" err="1" smtClean="0"/>
                        <a:t>mai</a:t>
                      </a:r>
                      <a:r>
                        <a:rPr lang="en-GB" sz="1200" noProof="0" dirty="0" smtClean="0"/>
                        <a:t> </a:t>
                      </a:r>
                      <a:r>
                        <a:rPr lang="en-GB" sz="1200" noProof="0" dirty="0" err="1" smtClean="0"/>
                        <a:t>importantă</a:t>
                      </a:r>
                      <a:r>
                        <a:rPr lang="en-GB" sz="1200" noProof="0" dirty="0" smtClean="0"/>
                        <a:t>”; „Nu </a:t>
                      </a:r>
                      <a:r>
                        <a:rPr lang="en-GB" sz="1200" noProof="0" dirty="0" err="1" smtClean="0"/>
                        <a:t>aș</a:t>
                      </a:r>
                      <a:r>
                        <a:rPr lang="en-GB" sz="1200" noProof="0" dirty="0" smtClean="0"/>
                        <a:t> </a:t>
                      </a:r>
                      <a:r>
                        <a:rPr lang="en-GB" sz="1200" noProof="0" dirty="0" err="1" smtClean="0"/>
                        <a:t>raporta</a:t>
                      </a:r>
                      <a:r>
                        <a:rPr lang="en-GB" sz="1200" noProof="0" dirty="0" smtClean="0"/>
                        <a:t>-o din </a:t>
                      </a:r>
                      <a:r>
                        <a:rPr lang="en-GB" sz="1200" noProof="0" dirty="0" err="1" smtClean="0"/>
                        <a:t>cauza</a:t>
                      </a:r>
                      <a:r>
                        <a:rPr lang="en-GB" sz="1200" noProof="0" dirty="0" smtClean="0"/>
                        <a:t> </a:t>
                      </a:r>
                      <a:r>
                        <a:rPr lang="en-GB" sz="1200" noProof="0" dirty="0" err="1" smtClean="0"/>
                        <a:t>loialității</a:t>
                      </a:r>
                      <a:r>
                        <a:rPr lang="en-GB" sz="1200" noProof="0" dirty="0" smtClean="0"/>
                        <a:t> </a:t>
                      </a:r>
                      <a:r>
                        <a:rPr lang="en-GB" sz="1200" noProof="0" dirty="0" err="1" smtClean="0"/>
                        <a:t>față</a:t>
                      </a:r>
                      <a:r>
                        <a:rPr lang="en-GB" sz="1200" noProof="0" dirty="0" smtClean="0"/>
                        <a:t> de </a:t>
                      </a:r>
                      <a:r>
                        <a:rPr lang="en-GB" sz="1200" noProof="0" dirty="0" err="1" smtClean="0"/>
                        <a:t>șeful</a:t>
                      </a:r>
                      <a:r>
                        <a:rPr lang="en-GB" sz="1200" noProof="0" dirty="0" smtClean="0"/>
                        <a:t> meu”</a:t>
                      </a:r>
                      <a:endParaRPr lang="en-GB" sz="1200" noProof="0" dirty="0"/>
                    </a:p>
                  </a:txBody>
                  <a:tcPr/>
                </a:tc>
                <a:extLst>
                  <a:ext uri="{0D108BD9-81ED-4DB2-BD59-A6C34878D82A}">
                    <a16:rowId xmlns="" xmlns:a16="http://schemas.microsoft.com/office/drawing/2014/main" val="10005"/>
                  </a:ext>
                </a:extLst>
              </a:tr>
              <a:tr h="622760">
                <a:tc>
                  <a:txBody>
                    <a:bodyPr/>
                    <a:lstStyle/>
                    <a:p>
                      <a:r>
                        <a:rPr lang="en-GB" sz="1200" noProof="0" dirty="0" err="1" smtClean="0"/>
                        <a:t>Metafora</a:t>
                      </a:r>
                      <a:r>
                        <a:rPr lang="en-GB" sz="1200" noProof="0" dirty="0" smtClean="0"/>
                        <a:t> </a:t>
                      </a:r>
                      <a:r>
                        <a:rPr lang="en-GB" sz="1200" noProof="0" dirty="0" err="1" smtClean="0"/>
                        <a:t>înregistrării</a:t>
                      </a:r>
                      <a:endParaRPr lang="en-GB" sz="1200" noProof="0" dirty="0"/>
                    </a:p>
                  </a:txBody>
                  <a:tcPr/>
                </a:tc>
                <a:tc>
                  <a:txBody>
                    <a:bodyPr/>
                    <a:lstStyle/>
                    <a:p>
                      <a:r>
                        <a:rPr lang="en-GB" sz="1200" noProof="0" dirty="0" err="1" smtClean="0"/>
                        <a:t>Actorii</a:t>
                      </a:r>
                      <a:r>
                        <a:rPr lang="en-GB" sz="1200" noProof="0" dirty="0" smtClean="0"/>
                        <a:t> </a:t>
                      </a:r>
                      <a:r>
                        <a:rPr lang="en-GB" sz="1200" noProof="0" dirty="0" err="1" smtClean="0"/>
                        <a:t>susțin</a:t>
                      </a:r>
                      <a:r>
                        <a:rPr lang="en-GB" sz="1200" noProof="0" dirty="0" smtClean="0"/>
                        <a:t> </a:t>
                      </a:r>
                      <a:r>
                        <a:rPr lang="en-GB" sz="1200" noProof="0" dirty="0" err="1" smtClean="0"/>
                        <a:t>că</a:t>
                      </a:r>
                      <a:r>
                        <a:rPr lang="en-GB" sz="1200" noProof="0" dirty="0" smtClean="0"/>
                        <a:t> au </a:t>
                      </a:r>
                      <a:r>
                        <a:rPr lang="en-GB" sz="1200" noProof="0" dirty="0" err="1" smtClean="0"/>
                        <a:t>dreptul</a:t>
                      </a:r>
                      <a:r>
                        <a:rPr lang="en-GB" sz="1200" noProof="0" dirty="0" smtClean="0"/>
                        <a:t> </a:t>
                      </a:r>
                      <a:r>
                        <a:rPr lang="en-GB" sz="1200" noProof="0" dirty="0" err="1" smtClean="0"/>
                        <a:t>să</a:t>
                      </a:r>
                      <a:r>
                        <a:rPr lang="en-GB" sz="1200" noProof="0" dirty="0" smtClean="0"/>
                        <a:t> se </a:t>
                      </a:r>
                      <a:r>
                        <a:rPr lang="en-GB" sz="1200" noProof="0" dirty="0" err="1" smtClean="0"/>
                        <a:t>dedice</a:t>
                      </a:r>
                      <a:r>
                        <a:rPr lang="en-GB" sz="1200" noProof="0" dirty="0" smtClean="0"/>
                        <a:t> la </a:t>
                      </a:r>
                      <a:r>
                        <a:rPr lang="en-GB" sz="1200" noProof="0" dirty="0" err="1" smtClean="0"/>
                        <a:t>comportamente</a:t>
                      </a:r>
                      <a:r>
                        <a:rPr lang="en-GB" sz="1200" noProof="0" dirty="0" smtClean="0"/>
                        <a:t> </a:t>
                      </a:r>
                      <a:r>
                        <a:rPr lang="en-GB" sz="1200" noProof="0" dirty="0" err="1" smtClean="0"/>
                        <a:t>deviante</a:t>
                      </a:r>
                      <a:r>
                        <a:rPr lang="en-GB" sz="1200" noProof="0" dirty="0" smtClean="0"/>
                        <a:t> din </a:t>
                      </a:r>
                      <a:r>
                        <a:rPr lang="en-GB" sz="1200" noProof="0" dirty="0" err="1" smtClean="0"/>
                        <a:t>cauza</a:t>
                      </a:r>
                      <a:r>
                        <a:rPr lang="en-GB" sz="1200" noProof="0" dirty="0" smtClean="0"/>
                        <a:t> </a:t>
                      </a:r>
                      <a:r>
                        <a:rPr lang="en-GB" sz="1200" noProof="0" dirty="0" err="1" smtClean="0"/>
                        <a:t>creditelor</a:t>
                      </a:r>
                      <a:r>
                        <a:rPr lang="en-GB" sz="1200" noProof="0" dirty="0" smtClean="0"/>
                        <a:t> </a:t>
                      </a:r>
                      <a:r>
                        <a:rPr lang="en-GB" sz="1200" noProof="0" dirty="0" err="1" smtClean="0"/>
                        <a:t>acumulate</a:t>
                      </a:r>
                      <a:r>
                        <a:rPr lang="en-GB" sz="1200" noProof="0" dirty="0" smtClean="0"/>
                        <a:t> (</a:t>
                      </a:r>
                      <a:r>
                        <a:rPr lang="en-GB" sz="1200" noProof="0" dirty="0" err="1" smtClean="0"/>
                        <a:t>timp</a:t>
                      </a:r>
                      <a:r>
                        <a:rPr lang="en-GB" sz="1200" noProof="0" dirty="0" smtClean="0"/>
                        <a:t>, </a:t>
                      </a:r>
                      <a:r>
                        <a:rPr lang="en-GB" sz="1200" noProof="0" dirty="0" err="1" smtClean="0"/>
                        <a:t>efort</a:t>
                      </a:r>
                      <a:r>
                        <a:rPr lang="en-GB" sz="1200" noProof="0" dirty="0" smtClean="0"/>
                        <a:t>) </a:t>
                      </a:r>
                      <a:r>
                        <a:rPr lang="en-GB" sz="1200" noProof="0" dirty="0" err="1" smtClean="0"/>
                        <a:t>în</a:t>
                      </a:r>
                      <a:r>
                        <a:rPr lang="en-GB" sz="1200" noProof="0" dirty="0" smtClean="0"/>
                        <a:t> </a:t>
                      </a:r>
                      <a:r>
                        <a:rPr lang="en-GB" sz="1200" noProof="0" dirty="0" err="1" smtClean="0"/>
                        <a:t>meseria</a:t>
                      </a:r>
                      <a:r>
                        <a:rPr lang="en-GB" sz="1200" noProof="0" dirty="0" smtClean="0"/>
                        <a:t> </a:t>
                      </a:r>
                      <a:r>
                        <a:rPr lang="en-GB" sz="1200" noProof="0" dirty="0" err="1" smtClean="0"/>
                        <a:t>lor</a:t>
                      </a:r>
                      <a:endParaRPr lang="en-GB" sz="1200" noProof="0" dirty="0"/>
                    </a:p>
                  </a:txBody>
                  <a:tcPr/>
                </a:tc>
                <a:tc>
                  <a:txBody>
                    <a:bodyPr/>
                    <a:lstStyle/>
                    <a:p>
                      <a:r>
                        <a:rPr lang="en-GB" sz="1200" noProof="0" dirty="0" smtClean="0"/>
                        <a:t>„Este bine </a:t>
                      </a:r>
                      <a:r>
                        <a:rPr lang="en-GB" sz="1200" noProof="0" dirty="0" err="1" smtClean="0"/>
                        <a:t>să</a:t>
                      </a:r>
                      <a:r>
                        <a:rPr lang="en-GB" sz="1200" noProof="0" dirty="0" smtClean="0"/>
                        <a:t> </a:t>
                      </a:r>
                      <a:r>
                        <a:rPr lang="en-GB" sz="1200" noProof="0" dirty="0" err="1" smtClean="0"/>
                        <a:t>folosesc</a:t>
                      </a:r>
                      <a:r>
                        <a:rPr lang="en-GB" sz="1200" noProof="0" dirty="0" smtClean="0"/>
                        <a:t> </a:t>
                      </a:r>
                      <a:r>
                        <a:rPr lang="en-GB" sz="1200" noProof="0" dirty="0" err="1" smtClean="0"/>
                        <a:t>internetul</a:t>
                      </a:r>
                      <a:r>
                        <a:rPr lang="en-GB" sz="1200" noProof="0" dirty="0" smtClean="0"/>
                        <a:t> din motive </a:t>
                      </a:r>
                      <a:r>
                        <a:rPr lang="en-GB" sz="1200" noProof="0" dirty="0" err="1" smtClean="0"/>
                        <a:t>personale</a:t>
                      </a:r>
                      <a:r>
                        <a:rPr lang="en-GB" sz="1200" noProof="0" dirty="0" smtClean="0"/>
                        <a:t> la </a:t>
                      </a:r>
                      <a:r>
                        <a:rPr lang="en-GB" sz="1200" noProof="0" dirty="0" err="1" smtClean="0"/>
                        <a:t>locul</a:t>
                      </a:r>
                      <a:r>
                        <a:rPr lang="en-GB" sz="1200" noProof="0" dirty="0" smtClean="0"/>
                        <a:t> de </a:t>
                      </a:r>
                      <a:r>
                        <a:rPr lang="en-GB" sz="1200" noProof="0" dirty="0" err="1" smtClean="0"/>
                        <a:t>muncă</a:t>
                      </a:r>
                      <a:r>
                        <a:rPr lang="en-GB" sz="1200" noProof="0" dirty="0" smtClean="0"/>
                        <a:t>. </a:t>
                      </a:r>
                      <a:r>
                        <a:rPr lang="en-GB" sz="1200" noProof="0" dirty="0" err="1" smtClean="0"/>
                        <a:t>Până</a:t>
                      </a:r>
                      <a:r>
                        <a:rPr lang="en-GB" sz="1200" noProof="0" dirty="0" smtClean="0"/>
                        <a:t> la </a:t>
                      </a:r>
                      <a:r>
                        <a:rPr lang="en-GB" sz="1200" noProof="0" dirty="0" err="1" smtClean="0"/>
                        <a:t>urmă</a:t>
                      </a:r>
                      <a:r>
                        <a:rPr lang="en-GB" sz="1200" noProof="0" dirty="0" smtClean="0"/>
                        <a:t>, </a:t>
                      </a:r>
                      <a:r>
                        <a:rPr lang="en-GB" sz="1200" noProof="0" dirty="0" err="1" smtClean="0"/>
                        <a:t>lucrez</a:t>
                      </a:r>
                      <a:r>
                        <a:rPr lang="en-GB" sz="1200" noProof="0" dirty="0" smtClean="0"/>
                        <a:t> ore </a:t>
                      </a:r>
                      <a:r>
                        <a:rPr lang="en-GB" sz="1200" noProof="0" dirty="0" err="1" smtClean="0"/>
                        <a:t>suplimentare</a:t>
                      </a:r>
                      <a:r>
                        <a:rPr lang="en-GB" sz="1200" noProof="0" dirty="0" smtClean="0"/>
                        <a:t> ”</a:t>
                      </a:r>
                      <a:endParaRPr lang="en-GB" sz="1200" noProof="0" dirty="0"/>
                    </a:p>
                  </a:txBody>
                  <a:tcPr/>
                </a:tc>
                <a:extLst>
                  <a:ext uri="{0D108BD9-81ED-4DB2-BD59-A6C34878D82A}">
                    <a16:rowId xmlns="" xmlns:a16="http://schemas.microsoft.com/office/drawing/2014/main" val="10006"/>
                  </a:ext>
                </a:extLst>
              </a:tr>
            </a:tbl>
          </a:graphicData>
        </a:graphic>
      </p:graphicFrame>
      <p:sp>
        <p:nvSpPr>
          <p:cNvPr id="10" name="Rectangle 9"/>
          <p:cNvSpPr/>
          <p:nvPr/>
        </p:nvSpPr>
        <p:spPr>
          <a:xfrm>
            <a:off x="7065975" y="4253065"/>
            <a:ext cx="1643399" cy="276999"/>
          </a:xfrm>
          <a:prstGeom prst="rect">
            <a:avLst/>
          </a:prstGeom>
        </p:spPr>
        <p:txBody>
          <a:bodyPr wrap="none">
            <a:spAutoFit/>
          </a:bodyPr>
          <a:lstStyle/>
          <a:p>
            <a:r>
              <a:rPr lang="en-US" sz="1200" dirty="0"/>
              <a:t>Crane &amp;Matten, 2010</a:t>
            </a:r>
          </a:p>
        </p:txBody>
      </p:sp>
      <p:sp>
        <p:nvSpPr>
          <p:cNvPr id="11" name="3 CuadroTexto"/>
          <p:cNvSpPr txBox="1"/>
          <p:nvPr/>
        </p:nvSpPr>
        <p:spPr>
          <a:xfrm>
            <a:off x="324872" y="239708"/>
            <a:ext cx="4884077" cy="307777"/>
          </a:xfrm>
          <a:prstGeom prst="rect">
            <a:avLst/>
          </a:prstGeom>
          <a:noFill/>
        </p:spPr>
        <p:txBody>
          <a:bodyPr wrap="square" rtlCol="0">
            <a:spAutoFit/>
          </a:bodyPr>
          <a:lstStyle/>
          <a:p>
            <a:r>
              <a:rPr lang="en-GB" dirty="0" smtClean="0"/>
              <a:t>UNIT</a:t>
            </a:r>
            <a:r>
              <a:rPr lang="ro-RO" dirty="0" smtClean="0"/>
              <a:t>ATEA</a:t>
            </a:r>
            <a:r>
              <a:rPr lang="en-GB" dirty="0" smtClean="0"/>
              <a:t> </a:t>
            </a:r>
            <a:r>
              <a:rPr lang="en-GB" dirty="0"/>
              <a:t>5. </a:t>
            </a:r>
            <a:r>
              <a:rPr lang="en-GB" dirty="0" smtClean="0"/>
              <a:t>ASPECTE ETICE ÎN LUAREA DECIZIILOR</a:t>
            </a:r>
            <a:endParaRPr lang="en-GB" dirty="0"/>
          </a:p>
        </p:txBody>
      </p:sp>
    </p:spTree>
    <p:extLst>
      <p:ext uri="{BB962C8B-B14F-4D97-AF65-F5344CB8AC3E}">
        <p14:creationId xmlns:p14="http://schemas.microsoft.com/office/powerpoint/2010/main" val="2081991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60" name="Google Shape;460;p33"/>
          <p:cNvSpPr txBox="1">
            <a:spLocks noGrp="1"/>
          </p:cNvSpPr>
          <p:nvPr>
            <p:ph type="title"/>
          </p:nvPr>
        </p:nvSpPr>
        <p:spPr>
          <a:xfrm>
            <a:off x="1002900" y="1219525"/>
            <a:ext cx="7138200" cy="1352225"/>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ro-RO" sz="6000" smtClean="0">
                <a:solidFill>
                  <a:srgbClr val="E06666"/>
                </a:solidFill>
                <a:latin typeface="Cambria"/>
                <a:ea typeface="Cambria"/>
                <a:cs typeface="Cambria"/>
                <a:sym typeface="Cambria"/>
              </a:rPr>
              <a:t>VĂ MULŢUMESC</a:t>
            </a:r>
            <a:r>
              <a:rPr lang="es" sz="6000" smtClean="0">
                <a:solidFill>
                  <a:srgbClr val="E06666"/>
                </a:solidFill>
                <a:latin typeface="Cambria"/>
                <a:ea typeface="Cambria"/>
                <a:cs typeface="Cambria"/>
                <a:sym typeface="Cambria"/>
              </a:rPr>
              <a:t>!</a:t>
            </a:r>
            <a:endParaRPr sz="6000" b="0" dirty="0">
              <a:latin typeface="Cambria"/>
              <a:ea typeface="Cambria"/>
              <a:cs typeface="Cambria"/>
              <a:sym typeface="Cambria"/>
            </a:endParaRPr>
          </a:p>
        </p:txBody>
      </p:sp>
      <p:sp>
        <p:nvSpPr>
          <p:cNvPr id="461" name="Google Shape;461;p33"/>
          <p:cNvSpPr/>
          <p:nvPr/>
        </p:nvSpPr>
        <p:spPr>
          <a:xfrm rot="10800000" flipH="1">
            <a:off x="-31700" y="2916425"/>
            <a:ext cx="9207378" cy="2234250"/>
          </a:xfrm>
          <a:prstGeom prst="flowChartDocument">
            <a:avLst/>
          </a:prstGeom>
          <a:solidFill>
            <a:srgbClr val="E06666"/>
          </a:solidFill>
          <a:ln w="9525" cap="flat" cmpd="sng">
            <a:solidFill>
              <a:srgbClr val="EA999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4" name="Google Shape;441;p31"/>
          <p:cNvPicPr preferRelativeResize="0"/>
          <p:nvPr/>
        </p:nvPicPr>
        <p:blipFill>
          <a:blip r:embed="rId3">
            <a:alphaModFix/>
          </a:blip>
          <a:stretch>
            <a:fillRect/>
          </a:stretch>
        </p:blipFill>
        <p:spPr>
          <a:xfrm>
            <a:off x="5208950" y="18568"/>
            <a:ext cx="1715527" cy="815400"/>
          </a:xfrm>
          <a:prstGeom prst="rect">
            <a:avLst/>
          </a:prstGeom>
          <a:noFill/>
          <a:ln>
            <a:noFill/>
          </a:ln>
        </p:spPr>
      </p:pic>
      <p:pic>
        <p:nvPicPr>
          <p:cNvPr id="5" name="Google Shape;442;p31"/>
          <p:cNvPicPr preferRelativeResize="0"/>
          <p:nvPr/>
        </p:nvPicPr>
        <p:blipFill>
          <a:blip r:embed="rId4">
            <a:alphaModFix/>
          </a:blip>
          <a:stretch>
            <a:fillRect/>
          </a:stretch>
        </p:blipFill>
        <p:spPr>
          <a:xfrm>
            <a:off x="7065975" y="151705"/>
            <a:ext cx="1913926" cy="416680"/>
          </a:xfrm>
          <a:prstGeom prst="rect">
            <a:avLst/>
          </a:prstGeom>
          <a:noFill/>
          <a:ln>
            <a:noFill/>
          </a:ln>
        </p:spPr>
      </p:pic>
    </p:spTree>
    <p:extLst>
      <p:ext uri="{BB962C8B-B14F-4D97-AF65-F5344CB8AC3E}">
        <p14:creationId xmlns:p14="http://schemas.microsoft.com/office/powerpoint/2010/main" val="531338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pic>
        <p:nvPicPr>
          <p:cNvPr id="441" name="Google Shape;441;p31"/>
          <p:cNvPicPr preferRelativeResize="0"/>
          <p:nvPr/>
        </p:nvPicPr>
        <p:blipFill>
          <a:blip r:embed="rId3">
            <a:alphaModFix/>
          </a:blip>
          <a:stretch>
            <a:fillRect/>
          </a:stretch>
        </p:blipFill>
        <p:spPr>
          <a:xfrm>
            <a:off x="5208950" y="-12"/>
            <a:ext cx="1715527" cy="815400"/>
          </a:xfrm>
          <a:prstGeom prst="rect">
            <a:avLst/>
          </a:prstGeom>
          <a:noFill/>
          <a:ln>
            <a:noFill/>
          </a:ln>
        </p:spPr>
      </p:pic>
      <p:pic>
        <p:nvPicPr>
          <p:cNvPr id="442" name="Google Shape;442;p31"/>
          <p:cNvPicPr preferRelativeResize="0"/>
          <p:nvPr/>
        </p:nvPicPr>
        <p:blipFill>
          <a:blip r:embed="rId4">
            <a:alphaModFix/>
          </a:blip>
          <a:stretch>
            <a:fillRect/>
          </a:stretch>
        </p:blipFill>
        <p:spPr>
          <a:xfrm>
            <a:off x="7065975" y="133125"/>
            <a:ext cx="1913926" cy="416680"/>
          </a:xfrm>
          <a:prstGeom prst="rect">
            <a:avLst/>
          </a:prstGeom>
          <a:noFill/>
          <a:ln>
            <a:noFill/>
          </a:ln>
        </p:spPr>
      </p:pic>
      <p:sp>
        <p:nvSpPr>
          <p:cNvPr id="444" name="Google Shape;444;p31"/>
          <p:cNvSpPr txBox="1">
            <a:spLocks noGrp="1"/>
          </p:cNvSpPr>
          <p:nvPr>
            <p:ph type="title"/>
          </p:nvPr>
        </p:nvSpPr>
        <p:spPr>
          <a:xfrm>
            <a:off x="493298" y="1246220"/>
            <a:ext cx="7239345" cy="1586432"/>
          </a:xfrm>
          <a:prstGeom prst="rect">
            <a:avLst/>
          </a:prstGeom>
        </p:spPr>
        <p:txBody>
          <a:bodyPr spcFirstLastPara="1" wrap="square" lIns="91425" tIns="91425" rIns="91425" bIns="91425" anchor="t" anchorCtr="0">
            <a:noAutofit/>
          </a:bodyPr>
          <a:lstStyle/>
          <a:p>
            <a:pPr lvl="0" algn="l"/>
            <a:r>
              <a:rPr lang="en-GB" sz="3200" b="0" dirty="0" err="1" smtClean="0">
                <a:solidFill>
                  <a:srgbClr val="E06666"/>
                </a:solidFill>
                <a:latin typeface="Cambria"/>
                <a:ea typeface="Cambria"/>
                <a:cs typeface="Cambria"/>
                <a:sym typeface="Cambria"/>
              </a:rPr>
              <a:t>Modulul</a:t>
            </a:r>
            <a:r>
              <a:rPr lang="en-GB" sz="3200" b="0" dirty="0" smtClean="0">
                <a:solidFill>
                  <a:srgbClr val="E06666"/>
                </a:solidFill>
                <a:latin typeface="Cambria"/>
                <a:ea typeface="Cambria"/>
                <a:cs typeface="Cambria"/>
                <a:sym typeface="Cambria"/>
              </a:rPr>
              <a:t> </a:t>
            </a:r>
            <a:r>
              <a:rPr lang="en-GB" sz="3200" b="0" dirty="0">
                <a:solidFill>
                  <a:srgbClr val="E06666"/>
                </a:solidFill>
                <a:latin typeface="Cambria"/>
                <a:ea typeface="Cambria"/>
                <a:cs typeface="Cambria"/>
                <a:sym typeface="Cambria"/>
              </a:rPr>
              <a:t>3. </a:t>
            </a:r>
            <a:r>
              <a:rPr lang="en-GB" sz="3200" b="0" dirty="0" err="1">
                <a:solidFill>
                  <a:srgbClr val="E06666"/>
                </a:solidFill>
                <a:latin typeface="Cambria"/>
                <a:ea typeface="Cambria"/>
                <a:cs typeface="Cambria"/>
              </a:rPr>
              <a:t>Luarea</a:t>
            </a:r>
            <a:r>
              <a:rPr lang="en-GB" sz="3200" b="0" dirty="0">
                <a:solidFill>
                  <a:srgbClr val="E06666"/>
                </a:solidFill>
                <a:latin typeface="Cambria"/>
                <a:ea typeface="Cambria"/>
                <a:cs typeface="Cambria"/>
              </a:rPr>
              <a:t> </a:t>
            </a:r>
            <a:r>
              <a:rPr lang="en-GB" sz="3200" b="0" dirty="0" err="1">
                <a:solidFill>
                  <a:srgbClr val="E06666"/>
                </a:solidFill>
                <a:latin typeface="Cambria"/>
                <a:ea typeface="Cambria"/>
                <a:cs typeface="Cambria"/>
              </a:rPr>
              <a:t>deciziilor</a:t>
            </a:r>
            <a:endParaRPr lang="en-GB" sz="3200" b="0" dirty="0">
              <a:latin typeface="Cambria"/>
              <a:ea typeface="Cambria"/>
              <a:cs typeface="Cambria"/>
              <a:sym typeface="Cambria"/>
            </a:endParaRPr>
          </a:p>
        </p:txBody>
      </p:sp>
      <p:sp>
        <p:nvSpPr>
          <p:cNvPr id="6" name="Cuadro de texto 2">
            <a:extLst>
              <a:ext uri="{FF2B5EF4-FFF2-40B4-BE49-F238E27FC236}">
                <a16:creationId xmlns=""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8" name="Google Shape;441;p31"/>
          <p:cNvPicPr preferRelativeResize="0"/>
          <p:nvPr/>
        </p:nvPicPr>
        <p:blipFill>
          <a:blip r:embed="rId3">
            <a:alphaModFix/>
          </a:blip>
          <a:stretch>
            <a:fillRect/>
          </a:stretch>
        </p:blipFill>
        <p:spPr>
          <a:xfrm>
            <a:off x="7380895" y="4325687"/>
            <a:ext cx="1715527" cy="815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1700" y="547484"/>
            <a:ext cx="8520600" cy="536969"/>
          </a:xfrm>
        </p:spPr>
        <p:txBody>
          <a:bodyPr/>
          <a:lstStyle/>
          <a:p>
            <a:r>
              <a:rPr lang="pl-PL" dirty="0" smtClean="0">
                <a:solidFill>
                  <a:srgbClr val="F24F4F"/>
                </a:solidFill>
                <a:latin typeface="Cambria" panose="02040503050406030204" pitchFamily="18" charset="0"/>
              </a:rPr>
              <a:t>Luarea deciziilor- Introducere</a:t>
            </a:r>
            <a:endParaRPr lang="es-ES" b="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94980"/>
            <a:ext cx="8520600" cy="3496290"/>
          </a:xfrm>
        </p:spPr>
        <p:txBody>
          <a:bodyPr/>
          <a:lstStyle/>
          <a:p>
            <a:pPr marL="114300" lvl="0" indent="0">
              <a:buNone/>
            </a:pPr>
            <a:r>
              <a:rPr lang="en-GB" dirty="0" err="1"/>
              <a:t>Persoanele</a:t>
            </a:r>
            <a:r>
              <a:rPr lang="en-GB" dirty="0"/>
              <a:t> de la </a:t>
            </a:r>
            <a:r>
              <a:rPr lang="en-GB" dirty="0" err="1"/>
              <a:t>toate</a:t>
            </a:r>
            <a:r>
              <a:rPr lang="en-GB" dirty="0"/>
              <a:t> </a:t>
            </a:r>
            <a:r>
              <a:rPr lang="en-GB" dirty="0" err="1"/>
              <a:t>nivelurile</a:t>
            </a:r>
            <a:r>
              <a:rPr lang="en-GB" dirty="0"/>
              <a:t> </a:t>
            </a:r>
            <a:r>
              <a:rPr lang="en-GB" dirty="0" err="1"/>
              <a:t>și</a:t>
            </a:r>
            <a:r>
              <a:rPr lang="en-GB" dirty="0"/>
              <a:t> din </a:t>
            </a:r>
            <a:r>
              <a:rPr lang="en-GB" dirty="0" err="1"/>
              <a:t>toate</a:t>
            </a:r>
            <a:r>
              <a:rPr lang="en-GB" dirty="0"/>
              <a:t> </a:t>
            </a:r>
            <a:r>
              <a:rPr lang="en-GB" dirty="0" err="1"/>
              <a:t>domeniile</a:t>
            </a:r>
            <a:r>
              <a:rPr lang="en-GB" dirty="0"/>
              <a:t> </a:t>
            </a:r>
            <a:r>
              <a:rPr lang="en-GB" dirty="0" err="1"/>
              <a:t>organizațiilor</a:t>
            </a:r>
            <a:r>
              <a:rPr lang="en-GB" dirty="0"/>
              <a:t> </a:t>
            </a:r>
            <a:r>
              <a:rPr lang="en-GB" dirty="0" err="1"/>
              <a:t>iau</a:t>
            </a:r>
            <a:r>
              <a:rPr lang="en-GB" dirty="0"/>
              <a:t> </a:t>
            </a:r>
            <a:r>
              <a:rPr lang="en-GB" dirty="0" err="1"/>
              <a:t>decizii</a:t>
            </a:r>
            <a:r>
              <a:rPr lang="en-GB" dirty="0"/>
              <a:t>. </a:t>
            </a:r>
            <a:r>
              <a:rPr lang="en-GB" dirty="0" err="1" smtClean="0"/>
              <a:t>Pentru</a:t>
            </a:r>
            <a:r>
              <a:rPr lang="en-GB" dirty="0" smtClean="0"/>
              <a:t> </a:t>
            </a:r>
            <a:r>
              <a:rPr lang="en-GB" dirty="0" err="1" smtClean="0"/>
              <a:t>acest</a:t>
            </a:r>
            <a:r>
              <a:rPr lang="en-GB" dirty="0" smtClean="0"/>
              <a:t> </a:t>
            </a:r>
            <a:r>
              <a:rPr lang="en-GB" dirty="0" err="1"/>
              <a:t>lucru</a:t>
            </a:r>
            <a:r>
              <a:rPr lang="en-GB" dirty="0"/>
              <a:t>, </a:t>
            </a:r>
            <a:r>
              <a:rPr lang="en-GB" dirty="0" err="1"/>
              <a:t>ei</a:t>
            </a:r>
            <a:r>
              <a:rPr lang="en-GB" dirty="0"/>
              <a:t> </a:t>
            </a:r>
            <a:r>
              <a:rPr lang="en-GB" dirty="0" err="1"/>
              <a:t>aleg</a:t>
            </a:r>
            <a:r>
              <a:rPr lang="en-GB" dirty="0"/>
              <a:t> </a:t>
            </a:r>
            <a:r>
              <a:rPr lang="en-GB" dirty="0" smtClean="0"/>
              <a:t>din </a:t>
            </a:r>
            <a:r>
              <a:rPr lang="en-GB" dirty="0" err="1"/>
              <a:t>două</a:t>
            </a:r>
            <a:r>
              <a:rPr lang="en-GB" dirty="0"/>
              <a:t> </a:t>
            </a:r>
            <a:r>
              <a:rPr lang="en-GB" dirty="0" err="1"/>
              <a:t>sau</a:t>
            </a:r>
            <a:r>
              <a:rPr lang="en-GB" dirty="0"/>
              <a:t> </a:t>
            </a:r>
            <a:r>
              <a:rPr lang="en-GB" dirty="0" err="1"/>
              <a:t>mai</a:t>
            </a:r>
            <a:r>
              <a:rPr lang="en-GB" dirty="0"/>
              <a:t> </a:t>
            </a:r>
            <a:r>
              <a:rPr lang="en-GB" dirty="0" err="1"/>
              <a:t>multe</a:t>
            </a:r>
            <a:r>
              <a:rPr lang="en-GB" dirty="0"/>
              <a:t> alternative. </a:t>
            </a:r>
            <a:r>
              <a:rPr lang="en-GB" dirty="0" err="1"/>
              <a:t>Deciziile</a:t>
            </a:r>
            <a:r>
              <a:rPr lang="en-GB" dirty="0"/>
              <a:t> </a:t>
            </a:r>
            <a:r>
              <a:rPr lang="en-GB" dirty="0" err="1"/>
              <a:t>sunt</a:t>
            </a:r>
            <a:r>
              <a:rPr lang="en-GB" dirty="0"/>
              <a:t> </a:t>
            </a:r>
            <a:r>
              <a:rPr lang="en-GB" dirty="0" err="1"/>
              <a:t>luate</a:t>
            </a:r>
            <a:r>
              <a:rPr lang="en-GB" dirty="0"/>
              <a:t> </a:t>
            </a:r>
            <a:r>
              <a:rPr lang="en-GB" dirty="0" err="1"/>
              <a:t>în</a:t>
            </a:r>
            <a:r>
              <a:rPr lang="en-GB" dirty="0"/>
              <a:t> </a:t>
            </a:r>
            <a:r>
              <a:rPr lang="en-GB" dirty="0" err="1"/>
              <a:t>interesul</a:t>
            </a:r>
            <a:r>
              <a:rPr lang="en-GB" dirty="0"/>
              <a:t> </a:t>
            </a:r>
            <a:r>
              <a:rPr lang="en-GB" dirty="0" err="1"/>
              <a:t>organizației</a:t>
            </a:r>
            <a:r>
              <a:rPr lang="en-GB" dirty="0"/>
              <a:t>.</a:t>
            </a:r>
          </a:p>
          <a:p>
            <a:pPr marL="114300" lvl="0" indent="0">
              <a:buNone/>
            </a:pPr>
            <a:endParaRPr lang="en-GB" dirty="0"/>
          </a:p>
          <a:p>
            <a:pPr marL="114300" lvl="0" indent="0">
              <a:buNone/>
            </a:pPr>
            <a:r>
              <a:rPr lang="en-GB" dirty="0" err="1"/>
              <a:t>Fiecare</a:t>
            </a:r>
            <a:r>
              <a:rPr lang="en-GB" dirty="0"/>
              <a:t> </a:t>
            </a:r>
            <a:r>
              <a:rPr lang="en-GB" dirty="0" err="1"/>
              <a:t>organizație</a:t>
            </a:r>
            <a:r>
              <a:rPr lang="en-GB" dirty="0"/>
              <a:t> </a:t>
            </a:r>
            <a:r>
              <a:rPr lang="en-GB" dirty="0" err="1"/>
              <a:t>trebuie</a:t>
            </a:r>
            <a:r>
              <a:rPr lang="en-GB" dirty="0"/>
              <a:t> </a:t>
            </a:r>
            <a:r>
              <a:rPr lang="en-GB" dirty="0" err="1"/>
              <a:t>să</a:t>
            </a:r>
            <a:r>
              <a:rPr lang="en-GB" dirty="0"/>
              <a:t> </a:t>
            </a:r>
            <a:r>
              <a:rPr lang="en-GB" dirty="0" err="1"/>
              <a:t>ia</a:t>
            </a:r>
            <a:r>
              <a:rPr lang="en-GB" dirty="0"/>
              <a:t> </a:t>
            </a:r>
            <a:r>
              <a:rPr lang="en-GB" dirty="0" err="1"/>
              <a:t>decizii</a:t>
            </a:r>
            <a:r>
              <a:rPr lang="en-GB" dirty="0"/>
              <a:t> la un moment </a:t>
            </a:r>
            <a:r>
              <a:rPr lang="en-GB" dirty="0" err="1"/>
              <a:t>dat</a:t>
            </a:r>
            <a:r>
              <a:rPr lang="en-GB" dirty="0"/>
              <a:t> </a:t>
            </a:r>
            <a:r>
              <a:rPr lang="en-GB" dirty="0" err="1"/>
              <a:t>sau</a:t>
            </a:r>
            <a:r>
              <a:rPr lang="en-GB" dirty="0"/>
              <a:t> </a:t>
            </a:r>
            <a:r>
              <a:rPr lang="en-GB" dirty="0" err="1"/>
              <a:t>altul</a:t>
            </a:r>
            <a:r>
              <a:rPr lang="en-GB" dirty="0"/>
              <a:t> ca parte a </a:t>
            </a:r>
            <a:r>
              <a:rPr lang="en-GB" dirty="0" err="1"/>
              <a:t>procesului</a:t>
            </a:r>
            <a:r>
              <a:rPr lang="en-GB" dirty="0"/>
              <a:t> managerial. De </a:t>
            </a:r>
            <a:r>
              <a:rPr lang="en-GB" dirty="0" err="1"/>
              <a:t>fapt</a:t>
            </a:r>
            <a:r>
              <a:rPr lang="en-GB" dirty="0"/>
              <a:t>, </a:t>
            </a:r>
            <a:r>
              <a:rPr lang="en-GB" dirty="0" err="1" smtClean="0"/>
              <a:t>capabilitatea</a:t>
            </a:r>
            <a:r>
              <a:rPr lang="en-GB" dirty="0" smtClean="0"/>
              <a:t> de a </a:t>
            </a:r>
            <a:r>
              <a:rPr lang="en-GB" dirty="0" err="1" smtClean="0"/>
              <a:t>lua</a:t>
            </a:r>
            <a:r>
              <a:rPr lang="en-GB" dirty="0" smtClean="0"/>
              <a:t> </a:t>
            </a:r>
            <a:r>
              <a:rPr lang="en-GB" dirty="0" err="1" smtClean="0"/>
              <a:t>decizii</a:t>
            </a:r>
            <a:r>
              <a:rPr lang="en-GB" dirty="0" smtClean="0"/>
              <a:t> </a:t>
            </a:r>
            <a:r>
              <a:rPr lang="en-GB" dirty="0" err="1"/>
              <a:t>critice</a:t>
            </a:r>
            <a:r>
              <a:rPr lang="en-GB" dirty="0"/>
              <a:t> </a:t>
            </a:r>
            <a:r>
              <a:rPr lang="en-GB" dirty="0" err="1"/>
              <a:t>este</a:t>
            </a:r>
            <a:r>
              <a:rPr lang="en-GB" dirty="0"/>
              <a:t> </a:t>
            </a:r>
            <a:r>
              <a:rPr lang="en-GB" dirty="0" err="1"/>
              <a:t>unul</a:t>
            </a:r>
            <a:r>
              <a:rPr lang="en-GB" dirty="0"/>
              <a:t> </a:t>
            </a:r>
            <a:r>
              <a:rPr lang="en-GB" dirty="0" err="1"/>
              <a:t>dintre</a:t>
            </a:r>
            <a:r>
              <a:rPr lang="en-GB" dirty="0"/>
              <a:t> </a:t>
            </a:r>
            <a:r>
              <a:rPr lang="en-GB" dirty="0" err="1"/>
              <a:t>numeroasele</a:t>
            </a:r>
            <a:r>
              <a:rPr lang="en-GB" dirty="0"/>
              <a:t> </a:t>
            </a:r>
            <a:r>
              <a:rPr lang="en-GB" dirty="0" err="1"/>
              <a:t>atribute</a:t>
            </a:r>
            <a:r>
              <a:rPr lang="en-GB" dirty="0"/>
              <a:t> </a:t>
            </a:r>
            <a:r>
              <a:rPr lang="en-GB" dirty="0" err="1"/>
              <a:t>pe</a:t>
            </a:r>
            <a:r>
              <a:rPr lang="en-GB" dirty="0"/>
              <a:t> care </a:t>
            </a:r>
            <a:r>
              <a:rPr lang="en-GB" dirty="0" err="1"/>
              <a:t>trebuie</a:t>
            </a:r>
            <a:r>
              <a:rPr lang="en-GB" dirty="0"/>
              <a:t> </a:t>
            </a:r>
            <a:r>
              <a:rPr lang="en-GB" dirty="0" err="1"/>
              <a:t>să</a:t>
            </a:r>
            <a:r>
              <a:rPr lang="en-GB" dirty="0"/>
              <a:t> le </a:t>
            </a:r>
            <a:r>
              <a:rPr lang="en-GB" dirty="0" err="1"/>
              <a:t>aibă</a:t>
            </a:r>
            <a:r>
              <a:rPr lang="en-GB" dirty="0"/>
              <a:t> </a:t>
            </a:r>
            <a:r>
              <a:rPr lang="en-GB" dirty="0" err="1"/>
              <a:t>fiecare</a:t>
            </a:r>
            <a:r>
              <a:rPr lang="en-GB" dirty="0"/>
              <a:t> manager.</a:t>
            </a:r>
          </a:p>
          <a:p>
            <a:pPr marL="114300" lvl="0" indent="0">
              <a:buNone/>
            </a:pPr>
            <a:endParaRPr lang="en-GB" dirty="0"/>
          </a:p>
          <a:p>
            <a:pPr marL="114300" lvl="0" indent="0">
              <a:buNone/>
            </a:pPr>
            <a:r>
              <a:rPr lang="en-GB" dirty="0"/>
              <a:t>Dar </a:t>
            </a:r>
            <a:r>
              <a:rPr lang="en-GB" dirty="0" err="1"/>
              <a:t>luarea</a:t>
            </a:r>
            <a:r>
              <a:rPr lang="en-GB" dirty="0"/>
              <a:t> </a:t>
            </a:r>
            <a:r>
              <a:rPr lang="en-GB" dirty="0" err="1"/>
              <a:t>deciziei</a:t>
            </a:r>
            <a:r>
              <a:rPr lang="en-GB" dirty="0"/>
              <a:t> nu </a:t>
            </a:r>
            <a:r>
              <a:rPr lang="en-GB" dirty="0" err="1"/>
              <a:t>este</a:t>
            </a:r>
            <a:r>
              <a:rPr lang="en-GB" dirty="0"/>
              <a:t> </a:t>
            </a:r>
            <a:r>
              <a:rPr lang="en-GB" dirty="0" err="1"/>
              <a:t>ceva</a:t>
            </a:r>
            <a:r>
              <a:rPr lang="en-GB" dirty="0"/>
              <a:t> </a:t>
            </a:r>
            <a:r>
              <a:rPr lang="en-GB" dirty="0" err="1"/>
              <a:t>ce</a:t>
            </a:r>
            <a:r>
              <a:rPr lang="en-GB" dirty="0"/>
              <a:t> </a:t>
            </a:r>
            <a:r>
              <a:rPr lang="en-GB" dirty="0" err="1"/>
              <a:t>fac</a:t>
            </a:r>
            <a:r>
              <a:rPr lang="en-GB" dirty="0"/>
              <a:t> </a:t>
            </a:r>
            <a:r>
              <a:rPr lang="en-GB" dirty="0" err="1"/>
              <a:t>doar</a:t>
            </a:r>
            <a:r>
              <a:rPr lang="en-GB" dirty="0"/>
              <a:t> </a:t>
            </a:r>
            <a:r>
              <a:rPr lang="en-GB" dirty="0" err="1"/>
              <a:t>managerii</a:t>
            </a:r>
            <a:r>
              <a:rPr lang="en-GB" dirty="0"/>
              <a:t>. </a:t>
            </a:r>
            <a:r>
              <a:rPr lang="en-GB" dirty="0" err="1"/>
              <a:t>Toți</a:t>
            </a:r>
            <a:r>
              <a:rPr lang="en-GB" dirty="0"/>
              <a:t> </a:t>
            </a:r>
            <a:r>
              <a:rPr lang="en-GB" dirty="0" err="1"/>
              <a:t>membrii</a:t>
            </a:r>
            <a:r>
              <a:rPr lang="en-GB" dirty="0"/>
              <a:t> </a:t>
            </a:r>
            <a:r>
              <a:rPr lang="en-GB" dirty="0" err="1"/>
              <a:t>organizației</a:t>
            </a:r>
            <a:r>
              <a:rPr lang="en-GB" dirty="0"/>
              <a:t> </a:t>
            </a:r>
            <a:r>
              <a:rPr lang="en-GB" dirty="0" err="1"/>
              <a:t>iau</a:t>
            </a:r>
            <a:r>
              <a:rPr lang="en-GB" dirty="0"/>
              <a:t> </a:t>
            </a:r>
            <a:r>
              <a:rPr lang="en-GB" dirty="0" err="1"/>
              <a:t>decizii</a:t>
            </a:r>
            <a:r>
              <a:rPr lang="en-GB" dirty="0"/>
              <a:t> care le </a:t>
            </a:r>
            <a:r>
              <a:rPr lang="en-GB" dirty="0" err="1"/>
              <a:t>afectează</a:t>
            </a:r>
            <a:r>
              <a:rPr lang="en-GB" dirty="0"/>
              <a:t> </a:t>
            </a:r>
            <a:r>
              <a:rPr lang="en-GB" dirty="0" err="1"/>
              <a:t>locurile</a:t>
            </a:r>
            <a:r>
              <a:rPr lang="en-GB" dirty="0"/>
              <a:t> de </a:t>
            </a:r>
            <a:r>
              <a:rPr lang="en-GB" dirty="0" err="1"/>
              <a:t>muncă</a:t>
            </a:r>
            <a:r>
              <a:rPr lang="en-GB" dirty="0"/>
              <a:t> </a:t>
            </a:r>
            <a:r>
              <a:rPr lang="en-GB" dirty="0" err="1"/>
              <a:t>și</a:t>
            </a:r>
            <a:r>
              <a:rPr lang="en-GB" dirty="0"/>
              <a:t> </a:t>
            </a:r>
            <a:r>
              <a:rPr lang="en-GB" dirty="0" err="1"/>
              <a:t>organizațiile</a:t>
            </a:r>
            <a:r>
              <a:rPr lang="en-GB" dirty="0"/>
              <a:t> </a:t>
            </a:r>
            <a:r>
              <a:rPr lang="en-GB" dirty="0" err="1"/>
              <a:t>pentru</a:t>
            </a:r>
            <a:r>
              <a:rPr lang="en-GB" dirty="0"/>
              <a:t> care </a:t>
            </a:r>
            <a:r>
              <a:rPr lang="en-GB" dirty="0" err="1"/>
              <a:t>lucrează</a:t>
            </a:r>
            <a:r>
              <a:rPr lang="en-GB" dirty="0"/>
              <a:t>.</a:t>
            </a:r>
          </a:p>
          <a:p>
            <a:pPr marL="114300" lvl="0" indent="0">
              <a:buNone/>
            </a:pPr>
            <a:endParaRPr lang="pl-PL" dirty="0"/>
          </a:p>
        </p:txBody>
      </p:sp>
      <p:sp>
        <p:nvSpPr>
          <p:cNvPr id="4" name="Cuadro de texto 2">
            <a:extLst>
              <a:ext uri="{FF2B5EF4-FFF2-40B4-BE49-F238E27FC236}">
                <a16:creationId xmlns=""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n-US" dirty="0" smtClean="0"/>
              <a:t>UNITATEA </a:t>
            </a:r>
            <a:r>
              <a:rPr lang="en-US" dirty="0"/>
              <a:t>1. LUAREA </a:t>
            </a:r>
            <a:r>
              <a:rPr lang="en-US" dirty="0" smtClean="0"/>
              <a:t>DECIZIILOR DE BAZ</a:t>
            </a:r>
            <a:r>
              <a:rPr lang="ro-RO" dirty="0" smtClean="0"/>
              <a:t>Ă</a:t>
            </a:r>
            <a:endParaRPr lang="es-ES" dirty="0"/>
          </a:p>
        </p:txBody>
      </p:sp>
    </p:spTree>
    <p:extLst>
      <p:ext uri="{BB962C8B-B14F-4D97-AF65-F5344CB8AC3E}">
        <p14:creationId xmlns:p14="http://schemas.microsoft.com/office/powerpoint/2010/main" val="1630397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ro-RO" dirty="0" smtClean="0">
                <a:solidFill>
                  <a:srgbClr val="F24F4F"/>
                </a:solidFill>
                <a:latin typeface="Cambria" panose="02040503050406030204" pitchFamily="18" charset="0"/>
              </a:rPr>
              <a:t>Ce este luarea deciziilor</a:t>
            </a:r>
            <a:r>
              <a:rPr lang="en-US" dirty="0" smtClean="0">
                <a:solidFill>
                  <a:srgbClr val="F24F4F"/>
                </a:solidFill>
                <a:latin typeface="Cambria" panose="02040503050406030204" pitchFamily="18" charset="0"/>
              </a:rPr>
              <a:t>?</a:t>
            </a:r>
            <a:endParaRPr lang="es-ES"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lvl="0" indent="0">
              <a:buNone/>
            </a:pPr>
            <a:endParaRPr lang="pl-PL" dirty="0" smtClean="0"/>
          </a:p>
          <a:p>
            <a:pPr marL="114300" indent="0">
              <a:buNone/>
            </a:pPr>
            <a:r>
              <a:rPr lang="en-GB" sz="1600" dirty="0" err="1"/>
              <a:t>Luarea</a:t>
            </a:r>
            <a:r>
              <a:rPr lang="en-GB" sz="1600" dirty="0"/>
              <a:t> </a:t>
            </a:r>
            <a:r>
              <a:rPr lang="en-GB" sz="1600" dirty="0" err="1"/>
              <a:t>deciziilor</a:t>
            </a:r>
            <a:r>
              <a:rPr lang="en-GB" sz="1600" dirty="0"/>
              <a:t> - </a:t>
            </a:r>
            <a:r>
              <a:rPr lang="en-GB" sz="1600" dirty="0" err="1"/>
              <a:t>presupune</a:t>
            </a:r>
            <a:r>
              <a:rPr lang="en-GB" sz="1600" dirty="0"/>
              <a:t> </a:t>
            </a:r>
            <a:r>
              <a:rPr lang="en-GB" sz="1600" dirty="0" err="1"/>
              <a:t>selectarea</a:t>
            </a:r>
            <a:r>
              <a:rPr lang="en-GB" sz="1600" dirty="0"/>
              <a:t> </a:t>
            </a:r>
            <a:r>
              <a:rPr lang="en-GB" sz="1600" dirty="0" err="1"/>
              <a:t>unui</a:t>
            </a:r>
            <a:r>
              <a:rPr lang="en-GB" sz="1600" dirty="0"/>
              <a:t> curs de </a:t>
            </a:r>
            <a:r>
              <a:rPr lang="en-GB" sz="1600" dirty="0" err="1"/>
              <a:t>acțiune</a:t>
            </a:r>
            <a:r>
              <a:rPr lang="en-GB" sz="1600" dirty="0"/>
              <a:t> </a:t>
            </a:r>
            <a:r>
              <a:rPr lang="en-GB" sz="1600" dirty="0" err="1"/>
              <a:t>dintre</a:t>
            </a:r>
            <a:r>
              <a:rPr lang="en-GB" sz="1600" dirty="0"/>
              <a:t> </a:t>
            </a:r>
            <a:r>
              <a:rPr lang="en-GB" sz="1600" dirty="0" err="1"/>
              <a:t>două</a:t>
            </a:r>
            <a:r>
              <a:rPr lang="en-GB" sz="1600" dirty="0"/>
              <a:t> </a:t>
            </a:r>
            <a:r>
              <a:rPr lang="en-GB" sz="1600" dirty="0" err="1"/>
              <a:t>sau</a:t>
            </a:r>
            <a:r>
              <a:rPr lang="en-GB" sz="1600" dirty="0"/>
              <a:t> </a:t>
            </a:r>
            <a:r>
              <a:rPr lang="en-GB" sz="1600" dirty="0" err="1"/>
              <a:t>mai</a:t>
            </a:r>
            <a:r>
              <a:rPr lang="en-GB" sz="1600" dirty="0"/>
              <a:t> </a:t>
            </a:r>
            <a:r>
              <a:rPr lang="en-GB" sz="1600" dirty="0" err="1"/>
              <a:t>multe</a:t>
            </a:r>
            <a:r>
              <a:rPr lang="en-GB" sz="1600" dirty="0"/>
              <a:t> alternative </a:t>
            </a:r>
            <a:r>
              <a:rPr lang="en-GB" sz="1600" dirty="0" err="1"/>
              <a:t>posibile</a:t>
            </a:r>
            <a:r>
              <a:rPr lang="en-GB" sz="1600" dirty="0"/>
              <a:t>, </a:t>
            </a:r>
            <a:r>
              <a:rPr lang="en-GB" sz="1600" dirty="0" err="1"/>
              <a:t>pentru</a:t>
            </a:r>
            <a:r>
              <a:rPr lang="en-GB" sz="1600" dirty="0"/>
              <a:t> a </a:t>
            </a:r>
            <a:r>
              <a:rPr lang="en-GB" sz="1600" dirty="0" err="1"/>
              <a:t>ajunge</a:t>
            </a:r>
            <a:r>
              <a:rPr lang="en-GB" sz="1600" dirty="0"/>
              <a:t> la o </a:t>
            </a:r>
            <a:r>
              <a:rPr lang="en-GB" sz="1600" dirty="0" err="1"/>
              <a:t>soluție</a:t>
            </a:r>
            <a:r>
              <a:rPr lang="en-GB" sz="1600" dirty="0"/>
              <a:t> </a:t>
            </a:r>
            <a:r>
              <a:rPr lang="en-GB" sz="1600" dirty="0" err="1"/>
              <a:t>pentru</a:t>
            </a:r>
            <a:r>
              <a:rPr lang="en-GB" sz="1600" dirty="0"/>
              <a:t> o </a:t>
            </a:r>
            <a:r>
              <a:rPr lang="en-GB" sz="1600" dirty="0" err="1"/>
              <a:t>problemă</a:t>
            </a:r>
            <a:r>
              <a:rPr lang="en-GB" sz="1600" dirty="0"/>
              <a:t> </a:t>
            </a:r>
            <a:r>
              <a:rPr lang="en-GB" sz="1600" dirty="0" err="1"/>
              <a:t>dată</a:t>
            </a:r>
            <a:r>
              <a:rPr lang="en-GB" sz="1600" dirty="0"/>
              <a:t> (Trewartha &amp; Newport 1982).</a:t>
            </a:r>
          </a:p>
          <a:p>
            <a:pPr marL="114300" indent="0">
              <a:buNone/>
            </a:pPr>
            <a:endParaRPr lang="en-GB" sz="1600" dirty="0"/>
          </a:p>
          <a:p>
            <a:pPr marL="114300" indent="0">
              <a:buNone/>
            </a:pPr>
            <a:r>
              <a:rPr lang="en-GB" sz="1600" dirty="0" err="1"/>
              <a:t>Așa</a:t>
            </a:r>
            <a:r>
              <a:rPr lang="en-GB" sz="1600" dirty="0"/>
              <a:t> cum </a:t>
            </a:r>
            <a:r>
              <a:rPr lang="en-GB" sz="1600" dirty="0" err="1"/>
              <a:t>afirmă</a:t>
            </a:r>
            <a:r>
              <a:rPr lang="en-GB" sz="1600" dirty="0"/>
              <a:t> Chris </a:t>
            </a:r>
            <a:r>
              <a:rPr lang="en-GB" sz="1600" dirty="0" err="1"/>
              <a:t>Ogueri</a:t>
            </a:r>
            <a:r>
              <a:rPr lang="en-GB" sz="1600" dirty="0"/>
              <a:t>, </a:t>
            </a:r>
            <a:r>
              <a:rPr lang="en-GB" sz="1600" dirty="0" err="1"/>
              <a:t>luarea</a:t>
            </a:r>
            <a:r>
              <a:rPr lang="en-GB" sz="1600" dirty="0"/>
              <a:t> </a:t>
            </a:r>
            <a:r>
              <a:rPr lang="en-GB" sz="1600" dirty="0" err="1"/>
              <a:t>unei</a:t>
            </a:r>
            <a:r>
              <a:rPr lang="en-GB" sz="1600" dirty="0"/>
              <a:t> </a:t>
            </a:r>
            <a:r>
              <a:rPr lang="en-GB" sz="1600" dirty="0" err="1"/>
              <a:t>decizii</a:t>
            </a:r>
            <a:r>
              <a:rPr lang="en-GB" sz="1600" dirty="0"/>
              <a:t> </a:t>
            </a:r>
            <a:r>
              <a:rPr lang="en-GB" sz="1600" dirty="0" err="1"/>
              <a:t>implică</a:t>
            </a:r>
            <a:r>
              <a:rPr lang="en-GB" sz="1600" dirty="0"/>
              <a:t> </a:t>
            </a:r>
            <a:r>
              <a:rPr lang="en-GB" sz="1600" dirty="0" err="1"/>
              <a:t>faptul</a:t>
            </a:r>
            <a:r>
              <a:rPr lang="en-GB" sz="1600" dirty="0"/>
              <a:t> </a:t>
            </a:r>
            <a:r>
              <a:rPr lang="en-GB" sz="1600" dirty="0" err="1"/>
              <a:t>că</a:t>
            </a:r>
            <a:r>
              <a:rPr lang="en-GB" sz="1600" dirty="0"/>
              <a:t> </a:t>
            </a:r>
            <a:r>
              <a:rPr lang="en-GB" sz="1600" dirty="0" err="1"/>
              <a:t>trebuie</a:t>
            </a:r>
            <a:r>
              <a:rPr lang="en-GB" sz="1600" dirty="0"/>
              <a:t> </a:t>
            </a:r>
            <a:r>
              <a:rPr lang="en-GB" sz="1600" dirty="0" err="1"/>
              <a:t>luate</a:t>
            </a:r>
            <a:r>
              <a:rPr lang="en-GB" sz="1600" dirty="0"/>
              <a:t> </a:t>
            </a:r>
            <a:r>
              <a:rPr lang="en-GB" sz="1600" dirty="0" err="1"/>
              <a:t>în</a:t>
            </a:r>
            <a:r>
              <a:rPr lang="en-GB" sz="1600" dirty="0"/>
              <a:t> </a:t>
            </a:r>
            <a:r>
              <a:rPr lang="en-GB" sz="1600" dirty="0" err="1"/>
              <a:t>considerare</a:t>
            </a:r>
            <a:r>
              <a:rPr lang="en-GB" sz="1600" dirty="0"/>
              <a:t> </a:t>
            </a:r>
            <a:r>
              <a:rPr lang="en-GB" sz="1600" dirty="0" err="1"/>
              <a:t>opțiuni</a:t>
            </a:r>
            <a:r>
              <a:rPr lang="en-GB" sz="1600" dirty="0"/>
              <a:t> alternative </a:t>
            </a:r>
            <a:r>
              <a:rPr lang="en-GB" sz="1600" dirty="0" err="1"/>
              <a:t>și</a:t>
            </a:r>
            <a:r>
              <a:rPr lang="en-GB" sz="1600" dirty="0"/>
              <a:t>, </a:t>
            </a:r>
            <a:r>
              <a:rPr lang="en-GB" sz="1600" dirty="0" err="1"/>
              <a:t>într</a:t>
            </a:r>
            <a:r>
              <a:rPr lang="en-GB" sz="1600" dirty="0"/>
              <a:t>-un </a:t>
            </a:r>
            <a:r>
              <a:rPr lang="en-GB" sz="1600" dirty="0" err="1"/>
              <a:t>astfel</a:t>
            </a:r>
            <a:r>
              <a:rPr lang="en-GB" sz="1600" dirty="0"/>
              <a:t> de </a:t>
            </a:r>
            <a:r>
              <a:rPr lang="en-GB" sz="1600" dirty="0" err="1"/>
              <a:t>caz</a:t>
            </a:r>
            <a:r>
              <a:rPr lang="en-GB" sz="1600" dirty="0"/>
              <a:t>, </a:t>
            </a:r>
            <a:r>
              <a:rPr lang="en-GB" sz="1600" dirty="0" err="1"/>
              <a:t>dorim</a:t>
            </a:r>
            <a:r>
              <a:rPr lang="en-GB" sz="1600" dirty="0"/>
              <a:t> nu </a:t>
            </a:r>
            <a:r>
              <a:rPr lang="en-GB" sz="1600" dirty="0" err="1"/>
              <a:t>numai</a:t>
            </a:r>
            <a:r>
              <a:rPr lang="en-GB" sz="1600" dirty="0"/>
              <a:t> </a:t>
            </a:r>
            <a:r>
              <a:rPr lang="en-GB" sz="1600" dirty="0" err="1"/>
              <a:t>să</a:t>
            </a:r>
            <a:r>
              <a:rPr lang="en-GB" sz="1600" dirty="0"/>
              <a:t> </a:t>
            </a:r>
            <a:r>
              <a:rPr lang="en-GB" sz="1600" dirty="0" err="1"/>
              <a:t>identificăm</a:t>
            </a:r>
            <a:r>
              <a:rPr lang="en-GB" sz="1600" dirty="0"/>
              <a:t> </a:t>
            </a:r>
            <a:r>
              <a:rPr lang="en-GB" sz="1600" dirty="0" err="1"/>
              <a:t>cât</a:t>
            </a:r>
            <a:r>
              <a:rPr lang="en-GB" sz="1600" dirty="0"/>
              <a:t> </a:t>
            </a:r>
            <a:r>
              <a:rPr lang="en-GB" sz="1600" dirty="0" err="1"/>
              <a:t>mai</a:t>
            </a:r>
            <a:r>
              <a:rPr lang="en-GB" sz="1600" dirty="0"/>
              <a:t> </a:t>
            </a:r>
            <a:r>
              <a:rPr lang="en-GB" sz="1600" dirty="0" err="1"/>
              <a:t>multe</a:t>
            </a:r>
            <a:r>
              <a:rPr lang="en-GB" sz="1600" dirty="0"/>
              <a:t> </a:t>
            </a:r>
            <a:r>
              <a:rPr lang="en-GB" sz="1600" dirty="0" err="1"/>
              <a:t>dintre</a:t>
            </a:r>
            <a:r>
              <a:rPr lang="en-GB" sz="1600" dirty="0"/>
              <a:t> </a:t>
            </a:r>
            <a:r>
              <a:rPr lang="en-GB" sz="1600" dirty="0" err="1"/>
              <a:t>aceste</a:t>
            </a:r>
            <a:r>
              <a:rPr lang="en-GB" sz="1600" dirty="0"/>
              <a:t> alternative </a:t>
            </a:r>
            <a:r>
              <a:rPr lang="en-GB" sz="1600" dirty="0" err="1"/>
              <a:t>posibile</a:t>
            </a:r>
            <a:r>
              <a:rPr lang="en-GB" sz="1600" dirty="0"/>
              <a:t>, ci </a:t>
            </a:r>
            <a:r>
              <a:rPr lang="en-GB" sz="1600" dirty="0" err="1"/>
              <a:t>să</a:t>
            </a:r>
            <a:r>
              <a:rPr lang="en-GB" sz="1600" dirty="0"/>
              <a:t> o </a:t>
            </a:r>
            <a:r>
              <a:rPr lang="en-GB" sz="1600" dirty="0" err="1"/>
              <a:t>alegem</a:t>
            </a:r>
            <a:r>
              <a:rPr lang="en-GB" sz="1600" dirty="0"/>
              <a:t> </a:t>
            </a:r>
            <a:r>
              <a:rPr lang="en-GB" sz="1600" dirty="0" err="1"/>
              <a:t>pe</a:t>
            </a:r>
            <a:r>
              <a:rPr lang="en-GB" sz="1600" dirty="0"/>
              <a:t> </a:t>
            </a:r>
            <a:r>
              <a:rPr lang="en-GB" sz="1600" dirty="0" err="1"/>
              <a:t>aceea</a:t>
            </a:r>
            <a:r>
              <a:rPr lang="en-GB" sz="1600" dirty="0"/>
              <a:t> care:</a:t>
            </a:r>
          </a:p>
          <a:p>
            <a:pPr marL="114300" indent="0">
              <a:buNone/>
            </a:pPr>
            <a:r>
              <a:rPr lang="ro-RO" sz="1600" dirty="0" smtClean="0"/>
              <a:t>1)</a:t>
            </a:r>
            <a:r>
              <a:rPr lang="en-GB" sz="1600" dirty="0" smtClean="0"/>
              <a:t>are </a:t>
            </a:r>
            <a:r>
              <a:rPr lang="en-GB" sz="1600" dirty="0" err="1"/>
              <a:t>cea</a:t>
            </a:r>
            <a:r>
              <a:rPr lang="en-GB" sz="1600" dirty="0"/>
              <a:t> </a:t>
            </a:r>
            <a:r>
              <a:rPr lang="en-GB" sz="1600" dirty="0" err="1"/>
              <a:t>mai</a:t>
            </a:r>
            <a:r>
              <a:rPr lang="en-GB" sz="1600" dirty="0"/>
              <a:t> mare </a:t>
            </a:r>
            <a:r>
              <a:rPr lang="en-GB" sz="1600" dirty="0" err="1"/>
              <a:t>probabilitate</a:t>
            </a:r>
            <a:r>
              <a:rPr lang="en-GB" sz="1600" dirty="0"/>
              <a:t> de </a:t>
            </a:r>
            <a:r>
              <a:rPr lang="en-GB" sz="1600" dirty="0" err="1"/>
              <a:t>succes</a:t>
            </a:r>
            <a:r>
              <a:rPr lang="en-GB" sz="1600" dirty="0"/>
              <a:t> </a:t>
            </a:r>
            <a:r>
              <a:rPr lang="en-GB" sz="1600" dirty="0" err="1"/>
              <a:t>sau</a:t>
            </a:r>
            <a:r>
              <a:rPr lang="en-GB" sz="1600" dirty="0"/>
              <a:t> </a:t>
            </a:r>
            <a:r>
              <a:rPr lang="en-GB" sz="1600" dirty="0" err="1"/>
              <a:t>eficacitate</a:t>
            </a:r>
            <a:r>
              <a:rPr lang="en-GB" sz="1600" dirty="0"/>
              <a:t> </a:t>
            </a:r>
            <a:r>
              <a:rPr lang="en-GB" sz="1600" dirty="0" err="1"/>
              <a:t>și</a:t>
            </a:r>
            <a:endParaRPr lang="en-GB" sz="1600" dirty="0"/>
          </a:p>
          <a:p>
            <a:pPr marL="114300" indent="0">
              <a:buNone/>
            </a:pPr>
            <a:r>
              <a:rPr lang="ro-RO" sz="1600" dirty="0" smtClean="0"/>
              <a:t>2)</a:t>
            </a:r>
            <a:r>
              <a:rPr lang="en-GB" sz="1600" dirty="0" smtClean="0"/>
              <a:t>se </a:t>
            </a:r>
            <a:r>
              <a:rPr lang="en-GB" sz="1600" dirty="0" err="1"/>
              <a:t>potrivește</a:t>
            </a:r>
            <a:r>
              <a:rPr lang="en-GB" sz="1600" dirty="0"/>
              <a:t> </a:t>
            </a:r>
            <a:r>
              <a:rPr lang="en-GB" sz="1600" dirty="0" err="1"/>
              <a:t>cel</a:t>
            </a:r>
            <a:r>
              <a:rPr lang="en-GB" sz="1600" dirty="0"/>
              <a:t> </a:t>
            </a:r>
            <a:r>
              <a:rPr lang="en-GB" sz="1600" dirty="0" err="1"/>
              <a:t>mai</a:t>
            </a:r>
            <a:r>
              <a:rPr lang="en-GB" sz="1600" dirty="0"/>
              <a:t> bine </a:t>
            </a:r>
            <a:r>
              <a:rPr lang="en-GB" sz="1600" dirty="0" err="1"/>
              <a:t>obiectivelor</a:t>
            </a:r>
            <a:r>
              <a:rPr lang="en-GB" sz="1600" dirty="0"/>
              <a:t>, </a:t>
            </a:r>
            <a:r>
              <a:rPr lang="en-GB" sz="1600" dirty="0" err="1"/>
              <a:t>dorințelor</a:t>
            </a:r>
            <a:r>
              <a:rPr lang="en-GB" sz="1600" dirty="0"/>
              <a:t> </a:t>
            </a:r>
            <a:r>
              <a:rPr lang="en-GB" sz="1600" dirty="0" err="1"/>
              <a:t>noastre</a:t>
            </a:r>
            <a:r>
              <a:rPr lang="en-GB" sz="1600" dirty="0"/>
              <a:t>, </a:t>
            </a:r>
            <a:r>
              <a:rPr lang="en-GB" sz="1600" dirty="0" err="1"/>
              <a:t>stilului</a:t>
            </a:r>
            <a:r>
              <a:rPr lang="en-GB" sz="1600" dirty="0"/>
              <a:t> de </a:t>
            </a:r>
            <a:r>
              <a:rPr lang="en-GB" sz="1600" dirty="0" err="1"/>
              <a:t>viață</a:t>
            </a:r>
            <a:r>
              <a:rPr lang="en-GB" sz="1600" dirty="0"/>
              <a:t>, </a:t>
            </a:r>
            <a:r>
              <a:rPr lang="en-GB" sz="1600" dirty="0" err="1"/>
              <a:t>valorilor</a:t>
            </a:r>
            <a:r>
              <a:rPr lang="en-GB" sz="1600" dirty="0"/>
              <a:t> </a:t>
            </a:r>
            <a:r>
              <a:rPr lang="en-GB" sz="1600" dirty="0" err="1"/>
              <a:t>și</a:t>
            </a:r>
            <a:r>
              <a:rPr lang="en-GB" sz="1600" dirty="0"/>
              <a:t> </a:t>
            </a:r>
            <a:r>
              <a:rPr lang="en-GB" sz="1600" dirty="0" err="1"/>
              <a:t>așa</a:t>
            </a:r>
            <a:r>
              <a:rPr lang="en-GB" sz="1600" dirty="0"/>
              <a:t> </a:t>
            </a:r>
            <a:r>
              <a:rPr lang="en-GB" sz="1600" dirty="0" err="1"/>
              <a:t>mai</a:t>
            </a:r>
            <a:r>
              <a:rPr lang="en-GB" sz="1600" dirty="0"/>
              <a:t> </a:t>
            </a:r>
            <a:r>
              <a:rPr lang="en-GB" sz="1600" dirty="0" err="1"/>
              <a:t>departe</a:t>
            </a:r>
            <a:r>
              <a:rPr lang="en-GB" sz="1600" dirty="0"/>
              <a:t>.</a:t>
            </a:r>
            <a:endParaRPr lang="pl-PL" sz="1600" dirty="0"/>
          </a:p>
        </p:txBody>
      </p:sp>
      <p:sp>
        <p:nvSpPr>
          <p:cNvPr id="4" name="Cuadro de texto 2">
            <a:extLst>
              <a:ext uri="{FF2B5EF4-FFF2-40B4-BE49-F238E27FC236}">
                <a16:creationId xmlns=""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3">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3">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4">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n-US" dirty="0" smtClean="0"/>
              <a:t>UNIT</a:t>
            </a:r>
            <a:r>
              <a:rPr lang="ro-RO" dirty="0" smtClean="0"/>
              <a:t>ATEA</a:t>
            </a:r>
            <a:r>
              <a:rPr lang="en-US" dirty="0" smtClean="0"/>
              <a:t> </a:t>
            </a:r>
            <a:r>
              <a:rPr lang="en-US" dirty="0"/>
              <a:t>1. </a:t>
            </a:r>
            <a:r>
              <a:rPr lang="ro-RO" dirty="0" smtClean="0"/>
              <a:t>LUAREA DECIZIILOR DE BAZĂ</a:t>
            </a:r>
            <a:endParaRPr lang="es-ES" dirty="0"/>
          </a:p>
        </p:txBody>
      </p:sp>
    </p:spTree>
    <p:extLst>
      <p:ext uri="{BB962C8B-B14F-4D97-AF65-F5344CB8AC3E}">
        <p14:creationId xmlns:p14="http://schemas.microsoft.com/office/powerpoint/2010/main" val="2507085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1700" y="594740"/>
            <a:ext cx="8520600" cy="572700"/>
          </a:xfrm>
        </p:spPr>
        <p:txBody>
          <a:bodyPr/>
          <a:lstStyle/>
          <a:p>
            <a:r>
              <a:rPr lang="en-US" sz="2000" dirty="0" err="1">
                <a:solidFill>
                  <a:srgbClr val="F24F4F"/>
                </a:solidFill>
                <a:latin typeface="Cambria" panose="02040503050406030204" pitchFamily="18" charset="0"/>
              </a:rPr>
              <a:t>Stiluri</a:t>
            </a:r>
            <a:r>
              <a:rPr lang="en-US" sz="2000" dirty="0">
                <a:solidFill>
                  <a:srgbClr val="F24F4F"/>
                </a:solidFill>
                <a:latin typeface="Cambria" panose="02040503050406030204" pitchFamily="18" charset="0"/>
              </a:rPr>
              <a:t> de </a:t>
            </a:r>
            <a:r>
              <a:rPr lang="en-US" sz="2000" dirty="0" err="1">
                <a:solidFill>
                  <a:srgbClr val="F24F4F"/>
                </a:solidFill>
                <a:latin typeface="Cambria" panose="02040503050406030204" pitchFamily="18" charset="0"/>
              </a:rPr>
              <a:t>luare</a:t>
            </a:r>
            <a:r>
              <a:rPr lang="en-US" sz="2000" dirty="0">
                <a:solidFill>
                  <a:srgbClr val="F24F4F"/>
                </a:solidFill>
                <a:latin typeface="Cambria" panose="02040503050406030204" pitchFamily="18" charset="0"/>
              </a:rPr>
              <a:t> a </a:t>
            </a:r>
            <a:r>
              <a:rPr lang="en-US" sz="2000" dirty="0" err="1">
                <a:solidFill>
                  <a:srgbClr val="F24F4F"/>
                </a:solidFill>
                <a:latin typeface="Cambria" panose="02040503050406030204" pitchFamily="18" charset="0"/>
              </a:rPr>
              <a:t>deciziilor</a:t>
            </a:r>
            <a:r>
              <a:rPr lang="en-US" sz="2000" dirty="0">
                <a:solidFill>
                  <a:srgbClr val="F24F4F"/>
                </a:solidFill>
                <a:latin typeface="Cambria" panose="02040503050406030204" pitchFamily="18" charset="0"/>
              </a:rPr>
              <a:t> din </a:t>
            </a:r>
            <a:r>
              <a:rPr lang="en-US" sz="2000" dirty="0" err="1">
                <a:solidFill>
                  <a:srgbClr val="F24F4F"/>
                </a:solidFill>
                <a:latin typeface="Cambria" panose="02040503050406030204" pitchFamily="18" charset="0"/>
              </a:rPr>
              <a:t>perspectiva</a:t>
            </a:r>
            <a:r>
              <a:rPr lang="en-US" sz="2000" dirty="0">
                <a:solidFill>
                  <a:srgbClr val="F24F4F"/>
                </a:solidFill>
                <a:latin typeface="Cambria" panose="02040503050406030204" pitchFamily="18" charset="0"/>
              </a:rPr>
              <a:t> </a:t>
            </a:r>
            <a:r>
              <a:rPr lang="en-US" sz="2000" dirty="0" err="1">
                <a:solidFill>
                  <a:srgbClr val="F24F4F"/>
                </a:solidFill>
                <a:latin typeface="Cambria" panose="02040503050406030204" pitchFamily="18" charset="0"/>
              </a:rPr>
              <a:t>procesării</a:t>
            </a:r>
            <a:r>
              <a:rPr lang="en-US" sz="2000" dirty="0">
                <a:solidFill>
                  <a:srgbClr val="F24F4F"/>
                </a:solidFill>
                <a:latin typeface="Cambria" panose="02040503050406030204" pitchFamily="18" charset="0"/>
              </a:rPr>
              <a:t> </a:t>
            </a:r>
            <a:r>
              <a:rPr lang="en-US" sz="2000" dirty="0" err="1">
                <a:solidFill>
                  <a:srgbClr val="F24F4F"/>
                </a:solidFill>
                <a:latin typeface="Cambria" panose="02040503050406030204" pitchFamily="18" charset="0"/>
              </a:rPr>
              <a:t>informațiilor</a:t>
            </a:r>
            <a:endParaRPr lang="en-US" sz="2000"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24873" y="1085471"/>
            <a:ext cx="8520600" cy="3596698"/>
          </a:xfrm>
        </p:spPr>
        <p:txBody>
          <a:bodyPr/>
          <a:lstStyle/>
          <a:p>
            <a:pPr marL="114300" lvl="0" indent="0">
              <a:buNone/>
            </a:pPr>
            <a:r>
              <a:rPr lang="en-GB" sz="1600" dirty="0" err="1"/>
              <a:t>Stilurile</a:t>
            </a:r>
            <a:r>
              <a:rPr lang="en-GB" sz="1600" dirty="0"/>
              <a:t> de </a:t>
            </a:r>
            <a:r>
              <a:rPr lang="en-GB" sz="1600" dirty="0" err="1"/>
              <a:t>luare</a:t>
            </a:r>
            <a:r>
              <a:rPr lang="en-GB" sz="1600" dirty="0"/>
              <a:t> a </a:t>
            </a:r>
            <a:r>
              <a:rPr lang="en-GB" sz="1600" dirty="0" err="1"/>
              <a:t>deciziilor</a:t>
            </a:r>
            <a:r>
              <a:rPr lang="en-GB" sz="1600" dirty="0"/>
              <a:t> </a:t>
            </a:r>
            <a:r>
              <a:rPr lang="en-GB" sz="1600" dirty="0" err="1"/>
              <a:t>diferă</a:t>
            </a:r>
            <a:r>
              <a:rPr lang="en-GB" sz="1600" dirty="0"/>
              <a:t> de-a </a:t>
            </a:r>
            <a:r>
              <a:rPr lang="en-GB" sz="1600" dirty="0" err="1"/>
              <a:t>lungul</a:t>
            </a:r>
            <a:r>
              <a:rPr lang="en-GB" sz="1600" dirty="0"/>
              <a:t> a </a:t>
            </a:r>
            <a:r>
              <a:rPr lang="en-GB" sz="1600" dirty="0" err="1"/>
              <a:t>două</a:t>
            </a:r>
            <a:r>
              <a:rPr lang="en-GB" sz="1600" dirty="0"/>
              <a:t> </a:t>
            </a:r>
            <a:r>
              <a:rPr lang="en-GB" sz="1600" dirty="0" err="1"/>
              <a:t>dimensiuni</a:t>
            </a:r>
            <a:r>
              <a:rPr lang="en-GB" sz="1600" dirty="0"/>
              <a:t> </a:t>
            </a:r>
            <a:r>
              <a:rPr lang="en-GB" sz="1600" dirty="0" err="1"/>
              <a:t>principale</a:t>
            </a:r>
            <a:r>
              <a:rPr lang="en-GB" sz="1600" dirty="0"/>
              <a:t>. </a:t>
            </a:r>
            <a:r>
              <a:rPr lang="en-GB" sz="1600" dirty="0" smtClean="0"/>
              <a:t>Prima </a:t>
            </a:r>
            <a:r>
              <a:rPr lang="en-GB" sz="1600" dirty="0" err="1"/>
              <a:t>este</a:t>
            </a:r>
            <a:r>
              <a:rPr lang="en-GB" sz="1600" dirty="0"/>
              <a:t> </a:t>
            </a:r>
            <a:r>
              <a:rPr lang="en-GB" sz="1600" dirty="0" err="1"/>
              <a:t>modul</a:t>
            </a:r>
            <a:r>
              <a:rPr lang="en-GB" sz="1600" dirty="0"/>
              <a:t> de </a:t>
            </a:r>
            <a:r>
              <a:rPr lang="en-GB" sz="1600" dirty="0" err="1"/>
              <a:t>gândire</a:t>
            </a:r>
            <a:r>
              <a:rPr lang="en-GB" sz="1600" dirty="0"/>
              <a:t> al </a:t>
            </a:r>
            <a:r>
              <a:rPr lang="en-GB" sz="1600" dirty="0" err="1"/>
              <a:t>unei</a:t>
            </a:r>
            <a:r>
              <a:rPr lang="en-GB" sz="1600" dirty="0"/>
              <a:t> </a:t>
            </a:r>
            <a:r>
              <a:rPr lang="en-GB" sz="1600" dirty="0" err="1"/>
              <a:t>persoane</a:t>
            </a:r>
            <a:r>
              <a:rPr lang="en-GB" sz="1600" dirty="0"/>
              <a:t>. </a:t>
            </a:r>
            <a:r>
              <a:rPr lang="en-GB" sz="1600" dirty="0" err="1"/>
              <a:t>Unii</a:t>
            </a:r>
            <a:r>
              <a:rPr lang="en-GB" sz="1600" dirty="0"/>
              <a:t> </a:t>
            </a:r>
            <a:r>
              <a:rPr lang="en-GB" sz="1600" dirty="0" err="1"/>
              <a:t>dintre</a:t>
            </a:r>
            <a:r>
              <a:rPr lang="en-GB" sz="1600" dirty="0"/>
              <a:t> </a:t>
            </a:r>
            <a:r>
              <a:rPr lang="en-GB" sz="1600" dirty="0" err="1"/>
              <a:t>noi</a:t>
            </a:r>
            <a:r>
              <a:rPr lang="en-GB" sz="1600" dirty="0"/>
              <a:t> </a:t>
            </a:r>
            <a:r>
              <a:rPr lang="en-GB" sz="1600" dirty="0" err="1"/>
              <a:t>sunt</a:t>
            </a:r>
            <a:r>
              <a:rPr lang="en-GB" sz="1600" dirty="0"/>
              <a:t> </a:t>
            </a:r>
            <a:r>
              <a:rPr lang="en-GB" sz="1600" dirty="0" err="1"/>
              <a:t>mai</a:t>
            </a:r>
            <a:r>
              <a:rPr lang="en-GB" sz="1600" dirty="0"/>
              <a:t> </a:t>
            </a:r>
            <a:r>
              <a:rPr lang="en-GB" sz="1600" dirty="0" err="1"/>
              <a:t>raționali</a:t>
            </a:r>
            <a:r>
              <a:rPr lang="en-GB" sz="1600" dirty="0"/>
              <a:t> </a:t>
            </a:r>
            <a:r>
              <a:rPr lang="en-GB" sz="1600" dirty="0" err="1"/>
              <a:t>și</a:t>
            </a:r>
            <a:r>
              <a:rPr lang="en-GB" sz="1600" dirty="0"/>
              <a:t> </a:t>
            </a:r>
            <a:r>
              <a:rPr lang="en-GB" sz="1600" dirty="0" err="1"/>
              <a:t>mai</a:t>
            </a:r>
            <a:r>
              <a:rPr lang="en-GB" sz="1600" dirty="0"/>
              <a:t> </a:t>
            </a:r>
            <a:r>
              <a:rPr lang="en-GB" sz="1600" dirty="0" err="1"/>
              <a:t>logici</a:t>
            </a:r>
            <a:r>
              <a:rPr lang="en-GB" sz="1600" dirty="0"/>
              <a:t> </a:t>
            </a:r>
            <a:r>
              <a:rPr lang="en-GB" sz="1600" dirty="0" err="1"/>
              <a:t>în</a:t>
            </a:r>
            <a:r>
              <a:rPr lang="en-GB" sz="1600" dirty="0"/>
              <a:t> </a:t>
            </a:r>
            <a:r>
              <a:rPr lang="en-GB" sz="1600" dirty="0" err="1"/>
              <a:t>modul</a:t>
            </a:r>
            <a:r>
              <a:rPr lang="en-GB" sz="1600" dirty="0"/>
              <a:t> </a:t>
            </a:r>
            <a:r>
              <a:rPr lang="en-GB" sz="1600" dirty="0" err="1"/>
              <a:t>în</a:t>
            </a:r>
            <a:r>
              <a:rPr lang="en-GB" sz="1600" dirty="0"/>
              <a:t> care </a:t>
            </a:r>
            <a:r>
              <a:rPr lang="en-GB" sz="1600" dirty="0" err="1"/>
              <a:t>procesăm</a:t>
            </a:r>
            <a:r>
              <a:rPr lang="en-GB" sz="1600" dirty="0"/>
              <a:t> </a:t>
            </a:r>
            <a:r>
              <a:rPr lang="en-GB" sz="1600" dirty="0" err="1"/>
              <a:t>informațiile</a:t>
            </a:r>
            <a:r>
              <a:rPr lang="en-GB" sz="1600" dirty="0"/>
              <a:t>. </a:t>
            </a:r>
            <a:r>
              <a:rPr lang="en-GB" sz="1600" dirty="0" err="1"/>
              <a:t>Cealaltă</a:t>
            </a:r>
            <a:r>
              <a:rPr lang="en-GB" sz="1600" dirty="0"/>
              <a:t> </a:t>
            </a:r>
            <a:r>
              <a:rPr lang="en-GB" sz="1600" dirty="0" err="1"/>
              <a:t>dimensiune</a:t>
            </a:r>
            <a:r>
              <a:rPr lang="en-GB" sz="1600" dirty="0"/>
              <a:t> </a:t>
            </a:r>
            <a:r>
              <a:rPr lang="en-GB" sz="1600" dirty="0" err="1"/>
              <a:t>descrie</a:t>
            </a:r>
            <a:r>
              <a:rPr lang="en-GB" sz="1600" dirty="0"/>
              <a:t> </a:t>
            </a:r>
            <a:r>
              <a:rPr lang="en-GB" sz="1600" dirty="0" err="1"/>
              <a:t>toleranța</a:t>
            </a:r>
            <a:r>
              <a:rPr lang="en-GB" sz="1600" dirty="0"/>
              <a:t> </a:t>
            </a:r>
            <a:r>
              <a:rPr lang="en-GB" sz="1600" dirty="0" err="1"/>
              <a:t>unei</a:t>
            </a:r>
            <a:r>
              <a:rPr lang="en-GB" sz="1600" dirty="0"/>
              <a:t> </a:t>
            </a:r>
            <a:r>
              <a:rPr lang="en-GB" sz="1600" dirty="0" err="1"/>
              <a:t>persoane</a:t>
            </a:r>
            <a:r>
              <a:rPr lang="en-GB" sz="1600" dirty="0"/>
              <a:t> la </a:t>
            </a:r>
            <a:r>
              <a:rPr lang="en-GB" sz="1600" dirty="0" err="1"/>
              <a:t>ambiguitate</a:t>
            </a:r>
            <a:r>
              <a:rPr lang="en-GB" sz="1600" dirty="0"/>
              <a:t>. Din </a:t>
            </a:r>
            <a:r>
              <a:rPr lang="en-GB" sz="1600" dirty="0" err="1"/>
              <a:t>nou</a:t>
            </a:r>
            <a:r>
              <a:rPr lang="en-GB" sz="1600" dirty="0"/>
              <a:t>, </a:t>
            </a:r>
            <a:r>
              <a:rPr lang="en-GB" sz="1600" dirty="0" err="1"/>
              <a:t>unii</a:t>
            </a:r>
            <a:r>
              <a:rPr lang="en-GB" sz="1600" dirty="0"/>
              <a:t> </a:t>
            </a:r>
            <a:r>
              <a:rPr lang="en-GB" sz="1600" dirty="0" err="1"/>
              <a:t>dintre</a:t>
            </a:r>
            <a:r>
              <a:rPr lang="en-GB" sz="1600" dirty="0"/>
              <a:t> </a:t>
            </a:r>
            <a:r>
              <a:rPr lang="en-GB" sz="1600" dirty="0" err="1"/>
              <a:t>noi</a:t>
            </a:r>
            <a:r>
              <a:rPr lang="en-GB" sz="1600" dirty="0"/>
              <a:t> </a:t>
            </a:r>
            <a:r>
              <a:rPr lang="en-GB" sz="1600" dirty="0" err="1"/>
              <a:t>avem</a:t>
            </a:r>
            <a:r>
              <a:rPr lang="en-GB" sz="1600" dirty="0"/>
              <a:t> o </a:t>
            </a:r>
            <a:r>
              <a:rPr lang="en-GB" sz="1600" dirty="0" err="1"/>
              <a:t>toleranță</a:t>
            </a:r>
            <a:r>
              <a:rPr lang="en-GB" sz="1600" dirty="0"/>
              <a:t> </a:t>
            </a:r>
            <a:r>
              <a:rPr lang="en-GB" sz="1600" dirty="0" err="1"/>
              <a:t>scăzută</a:t>
            </a:r>
            <a:r>
              <a:rPr lang="en-GB" sz="1600" dirty="0"/>
              <a:t> la </a:t>
            </a:r>
            <a:r>
              <a:rPr lang="en-GB" sz="1600" dirty="0" err="1" smtClean="0"/>
              <a:t>ambiguitate</a:t>
            </a:r>
            <a:r>
              <a:rPr lang="en-GB" sz="1600" dirty="0" smtClean="0"/>
              <a:t> </a:t>
            </a:r>
            <a:r>
              <a:rPr lang="en-GB" sz="1600" dirty="0" err="1" smtClean="0"/>
              <a:t>iar</a:t>
            </a:r>
            <a:r>
              <a:rPr lang="en-GB" sz="1600" dirty="0" smtClean="0"/>
              <a:t> </a:t>
            </a:r>
            <a:r>
              <a:rPr lang="en-GB" sz="1600" dirty="0" err="1" smtClean="0"/>
              <a:t>alții</a:t>
            </a:r>
            <a:r>
              <a:rPr lang="en-GB" sz="1600" dirty="0" smtClean="0"/>
              <a:t> </a:t>
            </a:r>
            <a:r>
              <a:rPr lang="en-GB" sz="1600" dirty="0" err="1"/>
              <a:t>putem</a:t>
            </a:r>
            <a:r>
              <a:rPr lang="en-GB" sz="1600" dirty="0"/>
              <a:t> </a:t>
            </a:r>
            <a:r>
              <a:rPr lang="en-GB" sz="1600" dirty="0" err="1"/>
              <a:t>tolera</a:t>
            </a:r>
            <a:r>
              <a:rPr lang="en-GB" sz="1600" dirty="0"/>
              <a:t> </a:t>
            </a:r>
            <a:r>
              <a:rPr lang="en-GB" sz="1600" dirty="0" err="1"/>
              <a:t>niveluri</a:t>
            </a:r>
            <a:r>
              <a:rPr lang="en-GB" sz="1600" dirty="0"/>
              <a:t> </a:t>
            </a:r>
            <a:r>
              <a:rPr lang="en-GB" sz="1600" dirty="0" err="1"/>
              <a:t>ridicate</a:t>
            </a:r>
            <a:r>
              <a:rPr lang="en-GB" sz="1600" dirty="0"/>
              <a:t> de </a:t>
            </a:r>
            <a:r>
              <a:rPr lang="en-GB" sz="1600" dirty="0" err="1"/>
              <a:t>ambiguitate</a:t>
            </a:r>
            <a:r>
              <a:rPr lang="en-GB" sz="1600" dirty="0"/>
              <a:t>. </a:t>
            </a:r>
            <a:r>
              <a:rPr lang="en-GB" sz="1600" dirty="0" err="1"/>
              <a:t>Când</a:t>
            </a:r>
            <a:r>
              <a:rPr lang="en-GB" sz="1600" dirty="0"/>
              <a:t> </a:t>
            </a:r>
            <a:r>
              <a:rPr lang="en-US" sz="1600" dirty="0" err="1" smtClean="0"/>
              <a:t>facem</a:t>
            </a:r>
            <a:r>
              <a:rPr lang="en-US" sz="1600" dirty="0" smtClean="0"/>
              <a:t> </a:t>
            </a:r>
            <a:r>
              <a:rPr lang="en-GB" sz="1600" dirty="0" err="1" smtClean="0"/>
              <a:t>diagrama</a:t>
            </a:r>
            <a:r>
              <a:rPr lang="en-GB" sz="1600" dirty="0" smtClean="0"/>
              <a:t> </a:t>
            </a:r>
            <a:r>
              <a:rPr lang="en-GB" sz="1600" dirty="0" err="1" smtClean="0"/>
              <a:t>acestor</a:t>
            </a:r>
            <a:r>
              <a:rPr lang="en-GB" sz="1600" dirty="0" smtClean="0"/>
              <a:t> </a:t>
            </a:r>
            <a:r>
              <a:rPr lang="en-GB" sz="1600" dirty="0" err="1"/>
              <a:t>două</a:t>
            </a:r>
            <a:r>
              <a:rPr lang="en-GB" sz="1600" dirty="0"/>
              <a:t> </a:t>
            </a:r>
            <a:r>
              <a:rPr lang="en-GB" sz="1600" dirty="0" err="1"/>
              <a:t>dimensiuni</a:t>
            </a:r>
            <a:r>
              <a:rPr lang="en-GB" sz="1600" dirty="0"/>
              <a:t>, </a:t>
            </a:r>
            <a:r>
              <a:rPr lang="en-GB" sz="1600" dirty="0" err="1"/>
              <a:t>patru</a:t>
            </a:r>
            <a:r>
              <a:rPr lang="en-GB" sz="1600" dirty="0"/>
              <a:t> </a:t>
            </a:r>
            <a:r>
              <a:rPr lang="en-GB" sz="1600" dirty="0" err="1"/>
              <a:t>stiluri</a:t>
            </a:r>
            <a:r>
              <a:rPr lang="en-GB" sz="1600" dirty="0"/>
              <a:t> de </a:t>
            </a:r>
            <a:r>
              <a:rPr lang="en-GB" sz="1600" dirty="0" err="1"/>
              <a:t>luare</a:t>
            </a:r>
            <a:r>
              <a:rPr lang="en-GB" sz="1600" dirty="0"/>
              <a:t> a </a:t>
            </a:r>
            <a:r>
              <a:rPr lang="en-GB" sz="1600" dirty="0" err="1"/>
              <a:t>deciziilor</a:t>
            </a:r>
            <a:r>
              <a:rPr lang="en-GB" sz="1600" dirty="0"/>
              <a:t> </a:t>
            </a:r>
            <a:r>
              <a:rPr lang="en-GB" sz="1600" dirty="0" err="1"/>
              <a:t>sunt</a:t>
            </a:r>
            <a:r>
              <a:rPr lang="en-GB" sz="1600" dirty="0"/>
              <a:t> </a:t>
            </a:r>
            <a:r>
              <a:rPr lang="en-GB" sz="1600" dirty="0" err="1"/>
              <a:t>evidente</a:t>
            </a:r>
            <a:r>
              <a:rPr lang="en-GB" sz="1600" dirty="0"/>
              <a:t>:</a:t>
            </a:r>
          </a:p>
          <a:p>
            <a:r>
              <a:rPr lang="en-GB" sz="1600" dirty="0" err="1" smtClean="0"/>
              <a:t>directiv</a:t>
            </a:r>
            <a:r>
              <a:rPr lang="en-GB" sz="1600" dirty="0" smtClean="0"/>
              <a:t>,</a:t>
            </a:r>
            <a:endParaRPr lang="ro-RO" sz="1600" dirty="0" smtClean="0"/>
          </a:p>
          <a:p>
            <a:r>
              <a:rPr lang="en-GB" sz="1600" dirty="0" err="1" smtClean="0"/>
              <a:t>analitic</a:t>
            </a:r>
            <a:r>
              <a:rPr lang="en-GB" sz="1600" dirty="0" smtClean="0"/>
              <a:t>,</a:t>
            </a:r>
            <a:endParaRPr lang="ro-RO" sz="1600" dirty="0" smtClean="0"/>
          </a:p>
          <a:p>
            <a:r>
              <a:rPr lang="en-GB" sz="1600" dirty="0" smtClean="0"/>
              <a:t>conceptual,</a:t>
            </a:r>
            <a:endParaRPr lang="ro-RO" sz="1600" dirty="0" smtClean="0"/>
          </a:p>
          <a:p>
            <a:r>
              <a:rPr lang="en-GB" sz="1600" dirty="0" err="1" smtClean="0"/>
              <a:t>comportamental</a:t>
            </a:r>
            <a:r>
              <a:rPr lang="en-GB" sz="1600" dirty="0"/>
              <a:t>.</a:t>
            </a:r>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s-ES" dirty="0" err="1" smtClean="0"/>
              <a:t>Unit</a:t>
            </a:r>
            <a:r>
              <a:rPr lang="ro-RO" dirty="0" smtClean="0"/>
              <a:t>atea</a:t>
            </a:r>
            <a:r>
              <a:rPr lang="es-ES" dirty="0" smtClean="0"/>
              <a:t> </a:t>
            </a:r>
            <a:r>
              <a:rPr lang="pl-PL" dirty="0"/>
              <a:t>2</a:t>
            </a:r>
            <a:r>
              <a:rPr lang="es-ES" dirty="0"/>
              <a:t>. </a:t>
            </a:r>
            <a:r>
              <a:rPr lang="ro-RO" dirty="0" smtClean="0"/>
              <a:t>STILURI ÎN LUAREA DECIZIILOR</a:t>
            </a:r>
            <a:endParaRPr lang="es-ES" dirty="0"/>
          </a:p>
        </p:txBody>
      </p:sp>
    </p:spTree>
    <p:extLst>
      <p:ext uri="{BB962C8B-B14F-4D97-AF65-F5344CB8AC3E}">
        <p14:creationId xmlns:p14="http://schemas.microsoft.com/office/powerpoint/2010/main" val="993921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1700" y="575683"/>
            <a:ext cx="8520600" cy="572700"/>
          </a:xfrm>
        </p:spPr>
        <p:txBody>
          <a:bodyPr/>
          <a:lstStyle/>
          <a:p>
            <a:r>
              <a:rPr lang="pl-PL" sz="2000" dirty="0">
                <a:solidFill>
                  <a:srgbClr val="F24F4F"/>
                </a:solidFill>
                <a:latin typeface="Cambria" panose="02040503050406030204" pitchFamily="18" charset="0"/>
              </a:rPr>
              <a:t>Stiluri de luare a deciziilor din perspectiva participării</a:t>
            </a:r>
          </a:p>
        </p:txBody>
      </p:sp>
      <p:sp>
        <p:nvSpPr>
          <p:cNvPr id="3" name="Content Placeholder 2"/>
          <p:cNvSpPr>
            <a:spLocks noGrp="1"/>
          </p:cNvSpPr>
          <p:nvPr>
            <p:ph idx="1"/>
          </p:nvPr>
        </p:nvSpPr>
        <p:spPr/>
        <p:txBody>
          <a:bodyPr/>
          <a:lstStyle/>
          <a:p>
            <a:pPr marL="114300" indent="0">
              <a:buNone/>
            </a:pPr>
            <a:r>
              <a:rPr lang="en-GB" sz="1000" b="1" dirty="0" err="1" smtClean="0"/>
              <a:t>Liderul</a:t>
            </a:r>
            <a:r>
              <a:rPr lang="en-GB" sz="1000" b="1" dirty="0" smtClean="0"/>
              <a:t> </a:t>
            </a:r>
            <a:r>
              <a:rPr lang="en-GB" sz="1000" b="1" dirty="0" err="1"/>
              <a:t>ia</a:t>
            </a:r>
            <a:r>
              <a:rPr lang="en-GB" sz="1000" b="1" dirty="0"/>
              <a:t> </a:t>
            </a:r>
            <a:r>
              <a:rPr lang="en-GB" sz="1000" b="1" dirty="0" err="1"/>
              <a:t>decizia</a:t>
            </a:r>
            <a:r>
              <a:rPr lang="en-GB" sz="1000" b="1" dirty="0"/>
              <a:t> </a:t>
            </a:r>
            <a:r>
              <a:rPr lang="en-GB" sz="1000" b="1" dirty="0" err="1"/>
              <a:t>singur</a:t>
            </a:r>
            <a:r>
              <a:rPr lang="en-GB" sz="1000" b="1" dirty="0"/>
              <a:t> </a:t>
            </a:r>
            <a:r>
              <a:rPr lang="en-GB" sz="1000" b="1" dirty="0" err="1"/>
              <a:t>și</a:t>
            </a:r>
            <a:r>
              <a:rPr lang="en-GB" sz="1000" b="1" dirty="0"/>
              <a:t> </a:t>
            </a:r>
            <a:r>
              <a:rPr lang="en-GB" sz="1000" b="1" dirty="0" err="1"/>
              <a:t>anunță</a:t>
            </a:r>
            <a:r>
              <a:rPr lang="en-GB" sz="1000" b="1" dirty="0"/>
              <a:t> </a:t>
            </a:r>
            <a:r>
              <a:rPr lang="en-GB" sz="1000" b="1" dirty="0" err="1" smtClean="0"/>
              <a:t>membril</a:t>
            </a:r>
            <a:r>
              <a:rPr lang="en-GB" sz="1000" b="1" dirty="0" smtClean="0"/>
              <a:t> </a:t>
            </a:r>
            <a:r>
              <a:rPr lang="en-GB" sz="1000" b="1" dirty="0" err="1"/>
              <a:t>grupului</a:t>
            </a:r>
            <a:r>
              <a:rPr lang="en-GB" sz="1000" b="1" dirty="0"/>
              <a:t>.</a:t>
            </a:r>
          </a:p>
          <a:p>
            <a:pPr marL="114300" indent="0">
              <a:buNone/>
            </a:pPr>
            <a:r>
              <a:rPr lang="en-GB" sz="1000" dirty="0" err="1"/>
              <a:t>Acest</a:t>
            </a:r>
            <a:r>
              <a:rPr lang="en-GB" sz="1000" dirty="0"/>
              <a:t> </a:t>
            </a:r>
            <a:r>
              <a:rPr lang="en-GB" sz="1000" dirty="0" err="1"/>
              <a:t>stil</a:t>
            </a:r>
            <a:r>
              <a:rPr lang="en-GB" sz="1000" dirty="0"/>
              <a:t> </a:t>
            </a:r>
            <a:r>
              <a:rPr lang="en-GB" sz="1000" dirty="0" err="1"/>
              <a:t>necesită</a:t>
            </a:r>
            <a:r>
              <a:rPr lang="en-GB" sz="1000" dirty="0"/>
              <a:t> </a:t>
            </a:r>
            <a:r>
              <a:rPr lang="en-GB" sz="1000" dirty="0" err="1"/>
              <a:t>puțin</a:t>
            </a:r>
            <a:r>
              <a:rPr lang="en-GB" sz="1000" dirty="0"/>
              <a:t> </a:t>
            </a:r>
            <a:r>
              <a:rPr lang="en-GB" sz="1000" dirty="0" err="1"/>
              <a:t>timp</a:t>
            </a:r>
            <a:r>
              <a:rPr lang="en-GB" sz="1000" dirty="0"/>
              <a:t> </a:t>
            </a:r>
            <a:r>
              <a:rPr lang="en-GB" sz="1000" dirty="0" err="1" smtClean="0"/>
              <a:t>și</a:t>
            </a:r>
            <a:r>
              <a:rPr lang="en-GB" sz="1000" dirty="0" smtClean="0"/>
              <a:t> </a:t>
            </a:r>
            <a:r>
              <a:rPr lang="en-GB" sz="1000" dirty="0" err="1"/>
              <a:t>implicare</a:t>
            </a:r>
            <a:r>
              <a:rPr lang="en-GB" sz="1000" dirty="0"/>
              <a:t>. Este </a:t>
            </a:r>
            <a:r>
              <a:rPr lang="en-GB" sz="1000" dirty="0" err="1"/>
              <a:t>utilizat</a:t>
            </a:r>
            <a:r>
              <a:rPr lang="en-GB" sz="1000" dirty="0"/>
              <a:t> </a:t>
            </a:r>
            <a:r>
              <a:rPr lang="en-GB" sz="1000" dirty="0" err="1"/>
              <a:t>în</a:t>
            </a:r>
            <a:r>
              <a:rPr lang="en-GB" sz="1000" dirty="0"/>
              <a:t> special </a:t>
            </a:r>
            <a:r>
              <a:rPr lang="en-GB" sz="1000" dirty="0" err="1"/>
              <a:t>în</a:t>
            </a:r>
            <a:r>
              <a:rPr lang="en-GB" sz="1000" dirty="0"/>
              <a:t> </a:t>
            </a:r>
            <a:r>
              <a:rPr lang="en-GB" sz="1000" dirty="0" err="1"/>
              <a:t>situații</a:t>
            </a:r>
            <a:r>
              <a:rPr lang="en-GB" sz="1000" dirty="0"/>
              <a:t> de </a:t>
            </a:r>
            <a:r>
              <a:rPr lang="en-GB" sz="1000" dirty="0" err="1"/>
              <a:t>urgență</a:t>
            </a:r>
            <a:r>
              <a:rPr lang="en-GB" sz="1000" dirty="0"/>
              <a:t> </a:t>
            </a:r>
            <a:r>
              <a:rPr lang="en-GB" sz="1000" dirty="0" err="1"/>
              <a:t>în</a:t>
            </a:r>
            <a:r>
              <a:rPr lang="en-GB" sz="1000" dirty="0"/>
              <a:t> care </a:t>
            </a:r>
            <a:r>
              <a:rPr lang="en-GB" sz="1000" dirty="0" err="1"/>
              <a:t>acțiunea</a:t>
            </a:r>
            <a:r>
              <a:rPr lang="en-GB" sz="1000" dirty="0"/>
              <a:t> </a:t>
            </a:r>
            <a:r>
              <a:rPr lang="en-GB" sz="1000" dirty="0" err="1"/>
              <a:t>imediată</a:t>
            </a:r>
            <a:r>
              <a:rPr lang="en-GB" sz="1000" dirty="0"/>
              <a:t> </a:t>
            </a:r>
            <a:r>
              <a:rPr lang="en-GB" sz="1000" dirty="0" err="1"/>
              <a:t>este</a:t>
            </a:r>
            <a:r>
              <a:rPr lang="en-GB" sz="1000" dirty="0"/>
              <a:t> </a:t>
            </a:r>
            <a:r>
              <a:rPr lang="en-GB" sz="1000" dirty="0" err="1"/>
              <a:t>critică</a:t>
            </a:r>
            <a:r>
              <a:rPr lang="en-GB" sz="1000" dirty="0"/>
              <a:t>. </a:t>
            </a:r>
            <a:r>
              <a:rPr lang="en-GB" sz="1000" dirty="0" err="1"/>
              <a:t>Intrarea</a:t>
            </a:r>
            <a:r>
              <a:rPr lang="en-GB" sz="1000" dirty="0"/>
              <a:t> nu </a:t>
            </a:r>
            <a:r>
              <a:rPr lang="en-GB" sz="1000" dirty="0" err="1"/>
              <a:t>este</a:t>
            </a:r>
            <a:r>
              <a:rPr lang="en-GB" sz="1000" dirty="0"/>
              <a:t> </a:t>
            </a:r>
            <a:r>
              <a:rPr lang="en-GB" sz="1000" dirty="0" err="1"/>
              <a:t>utilă</a:t>
            </a:r>
            <a:r>
              <a:rPr lang="en-GB" sz="1000" dirty="0"/>
              <a:t>, </a:t>
            </a:r>
            <a:r>
              <a:rPr lang="en-GB" sz="1000" dirty="0" err="1"/>
              <a:t>acțiunea</a:t>
            </a:r>
            <a:r>
              <a:rPr lang="en-GB" sz="1000" dirty="0"/>
              <a:t> </a:t>
            </a:r>
            <a:r>
              <a:rPr lang="en-GB" sz="1000" dirty="0" err="1"/>
              <a:t>rapidă</a:t>
            </a:r>
            <a:r>
              <a:rPr lang="en-GB" sz="1000" dirty="0"/>
              <a:t> </a:t>
            </a:r>
            <a:r>
              <a:rPr lang="en-GB" sz="1000" dirty="0" err="1"/>
              <a:t>și</a:t>
            </a:r>
            <a:r>
              <a:rPr lang="en-GB" sz="1000" dirty="0"/>
              <a:t> </a:t>
            </a:r>
            <a:r>
              <a:rPr lang="en-GB" sz="1000" dirty="0" err="1"/>
              <a:t>conformarea</a:t>
            </a:r>
            <a:r>
              <a:rPr lang="en-GB" sz="1000" dirty="0"/>
              <a:t> </a:t>
            </a:r>
            <a:r>
              <a:rPr lang="en-GB" sz="1000" dirty="0" err="1"/>
              <a:t>imediată</a:t>
            </a:r>
            <a:r>
              <a:rPr lang="en-GB" sz="1000" dirty="0"/>
              <a:t> </a:t>
            </a:r>
            <a:r>
              <a:rPr lang="en-GB" sz="1000" dirty="0" err="1"/>
              <a:t>sunt</a:t>
            </a:r>
            <a:r>
              <a:rPr lang="en-GB" sz="1000" dirty="0"/>
              <a:t> </a:t>
            </a:r>
            <a:r>
              <a:rPr lang="en-GB" sz="1000" dirty="0" err="1"/>
              <a:t>cele</a:t>
            </a:r>
            <a:r>
              <a:rPr lang="en-GB" sz="1000" dirty="0"/>
              <a:t> care </a:t>
            </a:r>
            <a:r>
              <a:rPr lang="en-GB" sz="1000" dirty="0" err="1" smtClean="0"/>
              <a:t>contează</a:t>
            </a:r>
            <a:r>
              <a:rPr lang="en-GB" sz="1000" dirty="0"/>
              <a:t>.</a:t>
            </a:r>
            <a:endParaRPr lang="en-GB" sz="1000" dirty="0"/>
          </a:p>
          <a:p>
            <a:pPr marL="114300" indent="0">
              <a:buNone/>
            </a:pPr>
            <a:endParaRPr lang="en-GB" sz="1000" dirty="0"/>
          </a:p>
          <a:p>
            <a:pPr marL="114300" indent="0">
              <a:buNone/>
            </a:pPr>
            <a:r>
              <a:rPr lang="en-GB" sz="1000" b="1" dirty="0" err="1"/>
              <a:t>Liderul</a:t>
            </a:r>
            <a:r>
              <a:rPr lang="en-GB" sz="1000" b="1" dirty="0"/>
              <a:t> </a:t>
            </a:r>
            <a:r>
              <a:rPr lang="en-GB" sz="1000" b="1" dirty="0" err="1"/>
              <a:t>adună</a:t>
            </a:r>
            <a:r>
              <a:rPr lang="en-GB" sz="1000" b="1" dirty="0"/>
              <a:t> </a:t>
            </a:r>
            <a:r>
              <a:rPr lang="en-GB" sz="1000" b="1" dirty="0" err="1"/>
              <a:t>contribuții</a:t>
            </a:r>
            <a:r>
              <a:rPr lang="en-GB" sz="1000" b="1" dirty="0"/>
              <a:t> din </a:t>
            </a:r>
            <a:r>
              <a:rPr lang="en-GB" sz="1000" b="1" dirty="0" err="1"/>
              <a:t>partea</a:t>
            </a:r>
            <a:r>
              <a:rPr lang="en-GB" sz="1000" b="1" dirty="0"/>
              <a:t> </a:t>
            </a:r>
            <a:r>
              <a:rPr lang="en-GB" sz="1000" b="1" dirty="0" err="1"/>
              <a:t>membrilor</a:t>
            </a:r>
            <a:r>
              <a:rPr lang="en-GB" sz="1000" b="1" dirty="0"/>
              <a:t> </a:t>
            </a:r>
            <a:r>
              <a:rPr lang="en-GB" sz="1000" b="1" dirty="0" err="1"/>
              <a:t>grupului</a:t>
            </a:r>
            <a:r>
              <a:rPr lang="en-GB" sz="1000" b="1" dirty="0"/>
              <a:t> </a:t>
            </a:r>
            <a:r>
              <a:rPr lang="en-GB" sz="1000" b="1" dirty="0" err="1" smtClean="0"/>
              <a:t>și</a:t>
            </a:r>
            <a:r>
              <a:rPr lang="en-GB" sz="1000" b="1" dirty="0" smtClean="0"/>
              <a:t> </a:t>
            </a:r>
            <a:r>
              <a:rPr lang="en-GB" sz="1000" b="1" dirty="0"/>
              <a:t>decide.</a:t>
            </a:r>
          </a:p>
          <a:p>
            <a:pPr marL="114300" indent="0">
              <a:buNone/>
            </a:pPr>
            <a:r>
              <a:rPr lang="en-GB" sz="1000" dirty="0" err="1"/>
              <a:t>Liderul</a:t>
            </a:r>
            <a:r>
              <a:rPr lang="en-GB" sz="1000" dirty="0"/>
              <a:t> </a:t>
            </a:r>
            <a:r>
              <a:rPr lang="en-GB" sz="1000" dirty="0" err="1"/>
              <a:t>caută</a:t>
            </a:r>
            <a:r>
              <a:rPr lang="en-GB" sz="1000" dirty="0"/>
              <a:t> </a:t>
            </a:r>
            <a:r>
              <a:rPr lang="en-GB" sz="1000" dirty="0" err="1"/>
              <a:t>contribuții</a:t>
            </a:r>
            <a:r>
              <a:rPr lang="en-GB" sz="1000" dirty="0"/>
              <a:t>, de </a:t>
            </a:r>
            <a:r>
              <a:rPr lang="en-GB" sz="1000" dirty="0" err="1"/>
              <a:t>obicei</a:t>
            </a:r>
            <a:r>
              <a:rPr lang="en-GB" sz="1000" dirty="0"/>
              <a:t> </a:t>
            </a:r>
            <a:r>
              <a:rPr lang="en-GB" sz="1000" dirty="0" err="1"/>
              <a:t>pentru</a:t>
            </a:r>
            <a:r>
              <a:rPr lang="en-GB" sz="1000" dirty="0"/>
              <a:t> a </a:t>
            </a:r>
            <a:r>
              <a:rPr lang="en-GB" sz="1000" dirty="0" err="1"/>
              <a:t>acoperi</a:t>
            </a:r>
            <a:r>
              <a:rPr lang="en-GB" sz="1000" dirty="0"/>
              <a:t> </a:t>
            </a:r>
            <a:r>
              <a:rPr lang="en-GB" sz="1000" dirty="0" err="1"/>
              <a:t>punctele</a:t>
            </a:r>
            <a:r>
              <a:rPr lang="en-GB" sz="1000" dirty="0"/>
              <a:t> </a:t>
            </a:r>
            <a:r>
              <a:rPr lang="en-GB" sz="1000" dirty="0" err="1" smtClean="0"/>
              <a:t>slabe</a:t>
            </a:r>
            <a:r>
              <a:rPr lang="en-GB" sz="1000" dirty="0" smtClean="0"/>
              <a:t> </a:t>
            </a:r>
            <a:r>
              <a:rPr lang="en-GB" sz="1000" dirty="0" err="1"/>
              <a:t>și</a:t>
            </a:r>
            <a:r>
              <a:rPr lang="en-GB" sz="1000" dirty="0"/>
              <a:t> </a:t>
            </a:r>
            <a:r>
              <a:rPr lang="en-GB" sz="1000" dirty="0" err="1"/>
              <a:t>pentru</a:t>
            </a:r>
            <a:r>
              <a:rPr lang="en-GB" sz="1000" dirty="0"/>
              <a:t> a </a:t>
            </a:r>
            <a:r>
              <a:rPr lang="en-GB" sz="1000" dirty="0" err="1"/>
              <a:t>spori</a:t>
            </a:r>
            <a:r>
              <a:rPr lang="en-GB" sz="1000" dirty="0"/>
              <a:t> </a:t>
            </a:r>
            <a:r>
              <a:rPr lang="en-GB" sz="1000" dirty="0" err="1"/>
              <a:t>profunzimea</a:t>
            </a:r>
            <a:r>
              <a:rPr lang="en-GB" sz="1000" dirty="0"/>
              <a:t> </a:t>
            </a:r>
            <a:r>
              <a:rPr lang="en-GB" sz="1000" dirty="0" err="1"/>
              <a:t>lor</a:t>
            </a:r>
            <a:r>
              <a:rPr lang="en-GB" sz="1000" dirty="0"/>
              <a:t> de </a:t>
            </a:r>
            <a:r>
              <a:rPr lang="en-GB" sz="1000" dirty="0" err="1"/>
              <a:t>înțelegere</a:t>
            </a:r>
            <a:r>
              <a:rPr lang="en-GB" sz="1000" dirty="0"/>
              <a:t> </a:t>
            </a:r>
            <a:r>
              <a:rPr lang="en-GB" sz="1000" dirty="0" err="1"/>
              <a:t>în</a:t>
            </a:r>
            <a:r>
              <a:rPr lang="en-GB" sz="1000" dirty="0"/>
              <a:t> </a:t>
            </a:r>
            <a:r>
              <a:rPr lang="en-GB" sz="1000" dirty="0" err="1"/>
              <a:t>jurul</a:t>
            </a:r>
            <a:r>
              <a:rPr lang="en-GB" sz="1000" dirty="0"/>
              <a:t> </a:t>
            </a:r>
            <a:r>
              <a:rPr lang="en-GB" sz="1000" dirty="0" err="1"/>
              <a:t>problemei</a:t>
            </a:r>
            <a:r>
              <a:rPr lang="en-GB" sz="1000" dirty="0"/>
              <a:t> care </a:t>
            </a:r>
            <a:r>
              <a:rPr lang="en-GB" sz="1000" dirty="0" err="1"/>
              <a:t>trebuie</a:t>
            </a:r>
            <a:r>
              <a:rPr lang="en-GB" sz="1000" dirty="0"/>
              <a:t> </a:t>
            </a:r>
            <a:r>
              <a:rPr lang="en-GB" sz="1000" dirty="0" err="1"/>
              <a:t>decisă</a:t>
            </a:r>
            <a:r>
              <a:rPr lang="en-GB" sz="1000" dirty="0"/>
              <a:t>. </a:t>
            </a:r>
            <a:r>
              <a:rPr lang="en-GB" sz="1000" dirty="0" err="1"/>
              <a:t>Indivizii</a:t>
            </a:r>
            <a:r>
              <a:rPr lang="en-GB" sz="1000" dirty="0"/>
              <a:t> </a:t>
            </a:r>
            <a:r>
              <a:rPr lang="en-GB" sz="1000" dirty="0" smtClean="0"/>
              <a:t>care </a:t>
            </a:r>
            <a:r>
              <a:rPr lang="en-GB" sz="1000" dirty="0" err="1" smtClean="0"/>
              <a:t>detin</a:t>
            </a:r>
            <a:r>
              <a:rPr lang="en-GB" sz="1000" dirty="0" smtClean="0"/>
              <a:t> </a:t>
            </a:r>
            <a:r>
              <a:rPr lang="en-GB" sz="1000" dirty="0" err="1" smtClean="0"/>
              <a:t>informații</a:t>
            </a:r>
            <a:r>
              <a:rPr lang="en-GB" sz="1000" dirty="0" smtClean="0"/>
              <a:t> </a:t>
            </a:r>
            <a:r>
              <a:rPr lang="en-GB" sz="1000" dirty="0" err="1"/>
              <a:t>importante</a:t>
            </a:r>
            <a:r>
              <a:rPr lang="en-GB" sz="1000" dirty="0"/>
              <a:t> </a:t>
            </a:r>
            <a:r>
              <a:rPr lang="en-GB" sz="1000" dirty="0" err="1"/>
              <a:t>și</a:t>
            </a:r>
            <a:r>
              <a:rPr lang="en-GB" sz="1000" dirty="0"/>
              <a:t> nu </a:t>
            </a:r>
            <a:r>
              <a:rPr lang="en-GB" sz="1000" dirty="0" smtClean="0"/>
              <a:t>se </a:t>
            </a:r>
            <a:r>
              <a:rPr lang="en-GB" sz="1000" dirty="0" err="1" smtClean="0"/>
              <a:t>consultă</a:t>
            </a:r>
            <a:r>
              <a:rPr lang="en-GB" sz="1000" dirty="0"/>
              <a:t> </a:t>
            </a:r>
            <a:r>
              <a:rPr lang="en-GB" sz="1000" dirty="0" smtClean="0"/>
              <a:t>cu </a:t>
            </a:r>
            <a:r>
              <a:rPr lang="en-GB" sz="1000" dirty="0" err="1" smtClean="0"/>
              <a:t>membri</a:t>
            </a:r>
            <a:r>
              <a:rPr lang="en-GB" sz="1000" dirty="0" smtClean="0"/>
              <a:t> </a:t>
            </a:r>
            <a:r>
              <a:rPr lang="en-GB" sz="1000" dirty="0" err="1" smtClean="0"/>
              <a:t>echipei</a:t>
            </a:r>
            <a:r>
              <a:rPr lang="en-GB" sz="1000" dirty="0" smtClean="0"/>
              <a:t>, </a:t>
            </a:r>
            <a:r>
              <a:rPr lang="en-GB" sz="1000" dirty="0" err="1" smtClean="0"/>
              <a:t>gre</a:t>
            </a:r>
            <a:r>
              <a:rPr lang="ro-RO" sz="1000" dirty="0" smtClean="0"/>
              <a:t>ş</a:t>
            </a:r>
            <a:r>
              <a:rPr lang="en-GB" sz="1000" dirty="0" smtClean="0"/>
              <a:t>esc</a:t>
            </a:r>
            <a:r>
              <a:rPr lang="en-GB" sz="1000" dirty="0" smtClean="0"/>
              <a:t>.</a:t>
            </a:r>
            <a:endParaRPr lang="en-GB" sz="1000" dirty="0"/>
          </a:p>
          <a:p>
            <a:pPr marL="114300" indent="0">
              <a:buNone/>
            </a:pPr>
            <a:endParaRPr lang="en-GB" sz="1000" dirty="0"/>
          </a:p>
          <a:p>
            <a:pPr marL="114300" indent="0">
              <a:buNone/>
            </a:pPr>
            <a:r>
              <a:rPr lang="en-GB" sz="1000" b="1" dirty="0" err="1"/>
              <a:t>Liderul</a:t>
            </a:r>
            <a:r>
              <a:rPr lang="en-GB" sz="1000" b="1" dirty="0"/>
              <a:t> </a:t>
            </a:r>
            <a:r>
              <a:rPr lang="en-GB" sz="1000" b="1" dirty="0" err="1"/>
              <a:t>adună</a:t>
            </a:r>
            <a:r>
              <a:rPr lang="en-GB" sz="1000" b="1" dirty="0"/>
              <a:t> </a:t>
            </a:r>
            <a:r>
              <a:rPr lang="en-GB" sz="1000" b="1" dirty="0" err="1"/>
              <a:t>contribuții</a:t>
            </a:r>
            <a:r>
              <a:rPr lang="en-GB" sz="1000" b="1" dirty="0"/>
              <a:t> din </a:t>
            </a:r>
            <a:r>
              <a:rPr lang="en-GB" sz="1000" b="1" dirty="0" err="1"/>
              <a:t>grup</a:t>
            </a:r>
            <a:r>
              <a:rPr lang="en-GB" sz="1000" b="1" dirty="0"/>
              <a:t> </a:t>
            </a:r>
            <a:r>
              <a:rPr lang="en-GB" sz="1000" b="1" dirty="0" err="1"/>
              <a:t>și</a:t>
            </a:r>
            <a:r>
              <a:rPr lang="en-GB" sz="1000" b="1" dirty="0"/>
              <a:t> decide.</a:t>
            </a:r>
          </a:p>
          <a:p>
            <a:pPr marL="114300" indent="0">
              <a:buNone/>
            </a:pPr>
            <a:r>
              <a:rPr lang="en-GB" sz="1000" dirty="0" smtClean="0"/>
              <a:t>L</a:t>
            </a:r>
            <a:r>
              <a:rPr lang="ro-RO" sz="1000" dirty="0" smtClean="0"/>
              <a:t>iderul </a:t>
            </a:r>
            <a:r>
              <a:rPr lang="en-GB" sz="1000" dirty="0" err="1" smtClean="0"/>
              <a:t>ține</a:t>
            </a:r>
            <a:r>
              <a:rPr lang="en-GB" sz="1000" dirty="0" smtClean="0"/>
              <a:t> </a:t>
            </a:r>
            <a:r>
              <a:rPr lang="en-GB" sz="1000" dirty="0"/>
              <a:t>o </a:t>
            </a:r>
            <a:r>
              <a:rPr lang="en-GB" sz="1000" dirty="0" err="1"/>
              <a:t>ședință</a:t>
            </a:r>
            <a:r>
              <a:rPr lang="en-GB" sz="1000" dirty="0"/>
              <a:t> de </a:t>
            </a:r>
            <a:r>
              <a:rPr lang="en-GB" sz="1000" dirty="0" err="1"/>
              <a:t>grup</a:t>
            </a:r>
            <a:r>
              <a:rPr lang="en-GB" sz="1000" dirty="0"/>
              <a:t> </a:t>
            </a:r>
            <a:r>
              <a:rPr lang="en-GB" sz="1000" dirty="0" err="1"/>
              <a:t>și</a:t>
            </a:r>
            <a:r>
              <a:rPr lang="en-GB" sz="1000" dirty="0"/>
              <a:t> </a:t>
            </a:r>
            <a:r>
              <a:rPr lang="en-GB" sz="1000" dirty="0" err="1"/>
              <a:t>solicită</a:t>
            </a:r>
            <a:r>
              <a:rPr lang="en-GB" sz="1000" dirty="0"/>
              <a:t> </a:t>
            </a:r>
            <a:r>
              <a:rPr lang="en-GB" sz="1000" dirty="0" err="1"/>
              <a:t>contribuții</a:t>
            </a:r>
            <a:r>
              <a:rPr lang="en-GB" sz="1000" dirty="0"/>
              <a:t> de la </a:t>
            </a:r>
            <a:r>
              <a:rPr lang="ro-RO" sz="1000" dirty="0" smtClean="0"/>
              <a:t>membrii lui</a:t>
            </a:r>
            <a:r>
              <a:rPr lang="en-GB" sz="1000" dirty="0" smtClean="0"/>
              <a:t>; </a:t>
            </a:r>
            <a:r>
              <a:rPr lang="en-GB" sz="1000" dirty="0"/>
              <a:t>el </a:t>
            </a:r>
            <a:r>
              <a:rPr lang="en-GB" sz="1000" dirty="0" err="1"/>
              <a:t>ascultă</a:t>
            </a:r>
            <a:r>
              <a:rPr lang="en-GB" sz="1000" dirty="0"/>
              <a:t> </a:t>
            </a:r>
            <a:r>
              <a:rPr lang="en-GB" sz="1000" dirty="0" err="1"/>
              <a:t>ideile</a:t>
            </a:r>
            <a:r>
              <a:rPr lang="en-GB" sz="1000" dirty="0"/>
              <a:t> </a:t>
            </a:r>
            <a:r>
              <a:rPr lang="en-GB" sz="1000" dirty="0" err="1"/>
              <a:t>grupurilor</a:t>
            </a:r>
            <a:r>
              <a:rPr lang="en-GB" sz="1000" dirty="0"/>
              <a:t> </a:t>
            </a:r>
            <a:r>
              <a:rPr lang="en-GB" sz="1000" dirty="0" err="1"/>
              <a:t>și</a:t>
            </a:r>
            <a:r>
              <a:rPr lang="en-GB" sz="1000" dirty="0"/>
              <a:t> </a:t>
            </a:r>
            <a:r>
              <a:rPr lang="en-GB" sz="1000" dirty="0" err="1"/>
              <a:t>apoi</a:t>
            </a:r>
            <a:r>
              <a:rPr lang="en-GB" sz="1000" dirty="0"/>
              <a:t> </a:t>
            </a:r>
            <a:r>
              <a:rPr lang="en-GB" sz="1000" dirty="0" err="1"/>
              <a:t>ia</a:t>
            </a:r>
            <a:r>
              <a:rPr lang="en-GB" sz="1000" dirty="0"/>
              <a:t> </a:t>
            </a:r>
            <a:r>
              <a:rPr lang="en-GB" sz="1000" dirty="0" err="1"/>
              <a:t>informațiile</a:t>
            </a:r>
            <a:r>
              <a:rPr lang="en-GB" sz="1000" dirty="0"/>
              <a:t> respective </a:t>
            </a:r>
            <a:r>
              <a:rPr lang="en-GB" sz="1000" dirty="0" err="1"/>
              <a:t>și</a:t>
            </a:r>
            <a:r>
              <a:rPr lang="en-GB" sz="1000" dirty="0"/>
              <a:t> decide.</a:t>
            </a:r>
          </a:p>
          <a:p>
            <a:pPr marL="114300" indent="0">
              <a:buNone/>
            </a:pPr>
            <a:endParaRPr lang="en-GB" sz="1000" dirty="0"/>
          </a:p>
          <a:p>
            <a:pPr marL="114300" indent="0">
              <a:buNone/>
            </a:pPr>
            <a:r>
              <a:rPr lang="en-GB" sz="1000" b="1" dirty="0" err="1"/>
              <a:t>Luarea</a:t>
            </a:r>
            <a:r>
              <a:rPr lang="en-GB" sz="1000" b="1" dirty="0"/>
              <a:t> </a:t>
            </a:r>
            <a:r>
              <a:rPr lang="en-GB" sz="1000" b="1" dirty="0" err="1"/>
              <a:t>deciziilor</a:t>
            </a:r>
            <a:r>
              <a:rPr lang="en-GB" sz="1000" b="1" dirty="0"/>
              <a:t> de </a:t>
            </a:r>
            <a:r>
              <a:rPr lang="en-GB" sz="1000" b="1" dirty="0" err="1"/>
              <a:t>grup</a:t>
            </a:r>
            <a:r>
              <a:rPr lang="en-GB" sz="1000" b="1" dirty="0"/>
              <a:t> </a:t>
            </a:r>
            <a:r>
              <a:rPr lang="en-GB" sz="1000" b="1" dirty="0" err="1"/>
              <a:t>prin</a:t>
            </a:r>
            <a:r>
              <a:rPr lang="en-GB" sz="1000" b="1" dirty="0"/>
              <a:t> </a:t>
            </a:r>
            <a:r>
              <a:rPr lang="en-GB" sz="1000" b="1" dirty="0" err="1"/>
              <a:t>construirea</a:t>
            </a:r>
            <a:r>
              <a:rPr lang="en-GB" sz="1000" b="1" dirty="0"/>
              <a:t> </a:t>
            </a:r>
            <a:r>
              <a:rPr lang="en-GB" sz="1000" b="1" dirty="0" err="1"/>
              <a:t>consensului</a:t>
            </a:r>
            <a:r>
              <a:rPr lang="en-GB" sz="1000" b="1" dirty="0"/>
              <a:t>.</a:t>
            </a:r>
          </a:p>
          <a:p>
            <a:pPr marL="114300" indent="0">
              <a:buNone/>
            </a:pPr>
            <a:r>
              <a:rPr lang="en-GB" sz="1000" dirty="0"/>
              <a:t>La </a:t>
            </a:r>
            <a:r>
              <a:rPr lang="en-GB" sz="1000" dirty="0" err="1"/>
              <a:t>acest</a:t>
            </a:r>
            <a:r>
              <a:rPr lang="en-GB" sz="1000" dirty="0"/>
              <a:t> </a:t>
            </a:r>
            <a:r>
              <a:rPr lang="en-GB" sz="1000" dirty="0" err="1"/>
              <a:t>nivel</a:t>
            </a:r>
            <a:r>
              <a:rPr lang="en-GB" sz="1000" dirty="0"/>
              <a:t>, </a:t>
            </a:r>
            <a:r>
              <a:rPr lang="en-GB" sz="1000" dirty="0" err="1"/>
              <a:t>liderul</a:t>
            </a:r>
            <a:r>
              <a:rPr lang="en-GB" sz="1000" dirty="0"/>
              <a:t> face parte din </a:t>
            </a:r>
            <a:r>
              <a:rPr lang="en-GB" sz="1000" dirty="0" err="1"/>
              <a:t>grup</a:t>
            </a:r>
            <a:r>
              <a:rPr lang="en-GB" sz="1000" dirty="0"/>
              <a:t> </a:t>
            </a:r>
            <a:r>
              <a:rPr lang="en-GB" sz="1000" dirty="0" err="1"/>
              <a:t>și</a:t>
            </a:r>
            <a:r>
              <a:rPr lang="en-GB" sz="1000" dirty="0"/>
              <a:t> </a:t>
            </a:r>
            <a:r>
              <a:rPr lang="en-GB" sz="1000" dirty="0" err="1"/>
              <a:t>este</a:t>
            </a:r>
            <a:r>
              <a:rPr lang="en-GB" sz="1000" dirty="0"/>
              <a:t> </a:t>
            </a:r>
            <a:r>
              <a:rPr lang="en-GB" sz="1000" dirty="0" err="1"/>
              <a:t>doar</a:t>
            </a:r>
            <a:r>
              <a:rPr lang="en-GB" sz="1000" dirty="0"/>
              <a:t> un </a:t>
            </a:r>
            <a:r>
              <a:rPr lang="en-GB" sz="1000" dirty="0" err="1"/>
              <a:t>vot</a:t>
            </a:r>
            <a:r>
              <a:rPr lang="en-GB" sz="1000" dirty="0"/>
              <a:t> / voce </a:t>
            </a:r>
            <a:r>
              <a:rPr lang="en-GB" sz="1000" dirty="0" err="1"/>
              <a:t>printre</a:t>
            </a:r>
            <a:r>
              <a:rPr lang="en-GB" sz="1000" dirty="0"/>
              <a:t> </a:t>
            </a:r>
            <a:r>
              <a:rPr lang="en-GB" sz="1000" dirty="0" err="1"/>
              <a:t>mulți</a:t>
            </a:r>
            <a:r>
              <a:rPr lang="en-GB" sz="1000" dirty="0"/>
              <a:t>. </a:t>
            </a:r>
            <a:r>
              <a:rPr lang="en-GB" sz="1000" dirty="0" err="1"/>
              <a:t>Grupul</a:t>
            </a:r>
            <a:r>
              <a:rPr lang="en-GB" sz="1000" dirty="0"/>
              <a:t> </a:t>
            </a:r>
            <a:r>
              <a:rPr lang="en-GB" sz="1000" dirty="0" err="1"/>
              <a:t>procesează</a:t>
            </a:r>
            <a:r>
              <a:rPr lang="en-GB" sz="1000" dirty="0"/>
              <a:t> </a:t>
            </a:r>
            <a:r>
              <a:rPr lang="en-GB" sz="1000" dirty="0" err="1"/>
              <a:t>toate</a:t>
            </a:r>
            <a:r>
              <a:rPr lang="en-GB" sz="1000" dirty="0"/>
              <a:t> </a:t>
            </a:r>
            <a:r>
              <a:rPr lang="en-GB" sz="1000" dirty="0" err="1"/>
              <a:t>informațiile</a:t>
            </a:r>
            <a:r>
              <a:rPr lang="en-GB" sz="1000" dirty="0"/>
              <a:t> implicate, </a:t>
            </a:r>
            <a:r>
              <a:rPr lang="ro-RO" sz="1000" dirty="0" smtClean="0"/>
              <a:t>anulează</a:t>
            </a:r>
            <a:r>
              <a:rPr lang="en-GB" sz="1000" dirty="0" smtClean="0"/>
              <a:t> </a:t>
            </a:r>
            <a:r>
              <a:rPr lang="en-GB" sz="1000" dirty="0" err="1"/>
              <a:t>pozițiile</a:t>
            </a:r>
            <a:r>
              <a:rPr lang="en-GB" sz="1000" dirty="0"/>
              <a:t> </a:t>
            </a:r>
            <a:r>
              <a:rPr lang="en-GB" sz="1000" dirty="0" err="1"/>
              <a:t>până</a:t>
            </a:r>
            <a:r>
              <a:rPr lang="en-GB" sz="1000" dirty="0"/>
              <a:t> </a:t>
            </a:r>
            <a:r>
              <a:rPr lang="en-GB" sz="1000" dirty="0" err="1"/>
              <a:t>când</a:t>
            </a:r>
            <a:r>
              <a:rPr lang="en-GB" sz="1000" dirty="0"/>
              <a:t> </a:t>
            </a:r>
            <a:r>
              <a:rPr lang="en-GB" sz="1000" dirty="0" err="1"/>
              <a:t>toată</a:t>
            </a:r>
            <a:r>
              <a:rPr lang="en-GB" sz="1000" dirty="0"/>
              <a:t> </a:t>
            </a:r>
            <a:r>
              <a:rPr lang="en-GB" sz="1000" dirty="0" err="1"/>
              <a:t>lumea</a:t>
            </a:r>
            <a:r>
              <a:rPr lang="en-GB" sz="1000" dirty="0"/>
              <a:t> </a:t>
            </a:r>
            <a:r>
              <a:rPr lang="en-GB" sz="1000" dirty="0" err="1"/>
              <a:t>este</a:t>
            </a:r>
            <a:r>
              <a:rPr lang="en-GB" sz="1000" dirty="0"/>
              <a:t> de </a:t>
            </a:r>
            <a:r>
              <a:rPr lang="en-GB" sz="1000" dirty="0" err="1"/>
              <a:t>acord</a:t>
            </a:r>
            <a:r>
              <a:rPr lang="en-GB" sz="1000" dirty="0"/>
              <a:t>.</a:t>
            </a:r>
          </a:p>
          <a:p>
            <a:pPr marL="114300" indent="0">
              <a:buNone/>
            </a:pPr>
            <a:endParaRPr lang="en-GB" sz="1000" dirty="0"/>
          </a:p>
          <a:p>
            <a:pPr marL="114300" indent="0">
              <a:buNone/>
            </a:pPr>
            <a:r>
              <a:rPr lang="en-GB" sz="1000" b="1" dirty="0" err="1"/>
              <a:t>Liderul</a:t>
            </a:r>
            <a:r>
              <a:rPr lang="en-GB" sz="1000" b="1" dirty="0"/>
              <a:t> </a:t>
            </a:r>
            <a:r>
              <a:rPr lang="en-GB" sz="1000" b="1" dirty="0" err="1" smtClean="0"/>
              <a:t>deleag</a:t>
            </a:r>
            <a:r>
              <a:rPr lang="ro-RO" sz="1000" b="1" dirty="0"/>
              <a:t>ă</a:t>
            </a:r>
            <a:r>
              <a:rPr lang="en-GB" sz="1000" b="1" dirty="0" smtClean="0"/>
              <a:t> </a:t>
            </a:r>
            <a:r>
              <a:rPr lang="en-GB" sz="1000" b="1" dirty="0" err="1"/>
              <a:t>procesul</a:t>
            </a:r>
            <a:r>
              <a:rPr lang="en-GB" sz="1000" b="1" dirty="0"/>
              <a:t> de </a:t>
            </a:r>
            <a:r>
              <a:rPr lang="en-GB" sz="1000" b="1" dirty="0" err="1"/>
              <a:t>luare</a:t>
            </a:r>
            <a:r>
              <a:rPr lang="en-GB" sz="1000" b="1" dirty="0"/>
              <a:t> a </a:t>
            </a:r>
            <a:r>
              <a:rPr lang="en-GB" sz="1000" b="1" dirty="0" err="1"/>
              <a:t>deciziilor</a:t>
            </a:r>
            <a:r>
              <a:rPr lang="en-GB" sz="1000" b="1" dirty="0"/>
              <a:t> cu </a:t>
            </a:r>
            <a:r>
              <a:rPr lang="en-GB" sz="1000" b="1" dirty="0" err="1"/>
              <a:t>criterii</a:t>
            </a:r>
            <a:r>
              <a:rPr lang="en-GB" sz="1000" b="1" dirty="0"/>
              <a:t> / </a:t>
            </a:r>
            <a:r>
              <a:rPr lang="en-GB" sz="1000" b="1" dirty="0" err="1"/>
              <a:t>constrângeri</a:t>
            </a:r>
            <a:r>
              <a:rPr lang="en-GB" sz="1000" b="1" dirty="0"/>
              <a:t> </a:t>
            </a:r>
            <a:r>
              <a:rPr lang="ro-RO" sz="1000" b="1" dirty="0" smtClean="0"/>
              <a:t>pentru </a:t>
            </a:r>
            <a:r>
              <a:rPr lang="en-GB" sz="1000" b="1" dirty="0" err="1" smtClean="0"/>
              <a:t>grup</a:t>
            </a:r>
            <a:r>
              <a:rPr lang="en-GB" sz="1000" b="1" dirty="0" smtClean="0"/>
              <a:t>.</a:t>
            </a:r>
            <a:endParaRPr lang="en-GB" sz="1000" b="1" dirty="0"/>
          </a:p>
          <a:p>
            <a:pPr marL="114300" indent="0">
              <a:buNone/>
            </a:pPr>
            <a:r>
              <a:rPr lang="en-GB" sz="1000" dirty="0" err="1"/>
              <a:t>Liderul</a:t>
            </a:r>
            <a:r>
              <a:rPr lang="en-GB" sz="1000" dirty="0"/>
              <a:t> </a:t>
            </a:r>
            <a:r>
              <a:rPr lang="en-GB" sz="1000" dirty="0" smtClean="0"/>
              <a:t>dele</a:t>
            </a:r>
            <a:r>
              <a:rPr lang="ro-RO" sz="1000" dirty="0" smtClean="0"/>
              <a:t>a</a:t>
            </a:r>
            <a:r>
              <a:rPr lang="en-GB" sz="1000" dirty="0" smtClean="0"/>
              <a:t>g</a:t>
            </a:r>
            <a:r>
              <a:rPr lang="ro-RO" sz="1000" dirty="0" smtClean="0"/>
              <a:t>ă</a:t>
            </a:r>
            <a:r>
              <a:rPr lang="en-GB" sz="1000" dirty="0" smtClean="0"/>
              <a:t> </a:t>
            </a:r>
            <a:r>
              <a:rPr lang="en-GB" sz="1000" dirty="0" err="1"/>
              <a:t>complet</a:t>
            </a:r>
            <a:r>
              <a:rPr lang="en-GB" sz="1000" dirty="0"/>
              <a:t> </a:t>
            </a:r>
            <a:r>
              <a:rPr lang="en-GB" sz="1000" dirty="0" err="1"/>
              <a:t>decizia</a:t>
            </a:r>
            <a:r>
              <a:rPr lang="en-GB" sz="1000" dirty="0"/>
              <a:t> </a:t>
            </a:r>
            <a:r>
              <a:rPr lang="en-GB" sz="1000" dirty="0" err="1"/>
              <a:t>grupului</a:t>
            </a:r>
            <a:r>
              <a:rPr lang="en-GB" sz="1000" dirty="0"/>
              <a:t> </a:t>
            </a:r>
            <a:r>
              <a:rPr lang="ro-RO" sz="1000" dirty="0" smtClean="0"/>
              <a:t>şi</a:t>
            </a:r>
            <a:r>
              <a:rPr lang="en-GB" sz="1000" dirty="0" smtClean="0"/>
              <a:t> </a:t>
            </a:r>
            <a:r>
              <a:rPr lang="en-GB" sz="1000" dirty="0"/>
              <a:t>nu face parte din </a:t>
            </a:r>
            <a:r>
              <a:rPr lang="en-GB" sz="1000" dirty="0" err="1"/>
              <a:t>discuțiile</a:t>
            </a:r>
            <a:r>
              <a:rPr lang="en-GB" sz="1000" dirty="0"/>
              <a:t> de </a:t>
            </a:r>
            <a:r>
              <a:rPr lang="en-GB" sz="1000" dirty="0" err="1"/>
              <a:t>luare</a:t>
            </a:r>
            <a:r>
              <a:rPr lang="en-GB" sz="1000" dirty="0"/>
              <a:t> a </a:t>
            </a:r>
            <a:r>
              <a:rPr lang="en-GB" sz="1000" dirty="0" err="1"/>
              <a:t>deciziilor</a:t>
            </a:r>
            <a:r>
              <a:rPr lang="en-GB" sz="1000" dirty="0"/>
              <a:t>. </a:t>
            </a:r>
            <a:r>
              <a:rPr lang="en-GB" sz="1000" dirty="0" err="1"/>
              <a:t>Acest</a:t>
            </a:r>
            <a:r>
              <a:rPr lang="en-GB" sz="1000" dirty="0"/>
              <a:t> </a:t>
            </a:r>
            <a:r>
              <a:rPr lang="en-GB" sz="1000" dirty="0" err="1"/>
              <a:t>nivel</a:t>
            </a:r>
            <a:r>
              <a:rPr lang="en-GB" sz="1000" dirty="0"/>
              <a:t> </a:t>
            </a:r>
            <a:r>
              <a:rPr lang="en-GB" sz="1000" dirty="0" err="1"/>
              <a:t>impune</a:t>
            </a:r>
            <a:r>
              <a:rPr lang="en-GB" sz="1000" dirty="0"/>
              <a:t> </a:t>
            </a:r>
            <a:r>
              <a:rPr lang="en-GB" sz="1000" dirty="0" err="1"/>
              <a:t>liderului</a:t>
            </a:r>
            <a:r>
              <a:rPr lang="en-GB" sz="1000" dirty="0"/>
              <a:t> </a:t>
            </a:r>
            <a:r>
              <a:rPr lang="en-GB" sz="1000" dirty="0" err="1"/>
              <a:t>să</a:t>
            </a:r>
            <a:r>
              <a:rPr lang="en-GB" sz="1000" dirty="0"/>
              <a:t> fie </a:t>
            </a:r>
            <a:r>
              <a:rPr lang="en-GB" sz="1000" dirty="0" err="1"/>
              <a:t>foarte</a:t>
            </a:r>
            <a:r>
              <a:rPr lang="en-GB" sz="1000" dirty="0"/>
              <a:t> </a:t>
            </a:r>
            <a:r>
              <a:rPr lang="en-GB" sz="1000" dirty="0" err="1"/>
              <a:t>clar</a:t>
            </a:r>
            <a:r>
              <a:rPr lang="en-GB" sz="1000" dirty="0"/>
              <a:t> cu </a:t>
            </a:r>
            <a:r>
              <a:rPr lang="en-GB" sz="1000" dirty="0" err="1"/>
              <a:t>grupul</a:t>
            </a:r>
            <a:r>
              <a:rPr lang="en-GB" sz="1000" dirty="0"/>
              <a:t> care </a:t>
            </a:r>
            <a:r>
              <a:rPr lang="en-GB" sz="1000" dirty="0" err="1"/>
              <a:t>sunt</a:t>
            </a:r>
            <a:r>
              <a:rPr lang="en-GB" sz="1000" dirty="0"/>
              <a:t> </a:t>
            </a:r>
            <a:r>
              <a:rPr lang="en-GB" sz="1000" dirty="0" err="1"/>
              <a:t>criteriile</a:t>
            </a:r>
            <a:r>
              <a:rPr lang="en-GB" sz="1000" dirty="0"/>
              <a:t> / </a:t>
            </a:r>
            <a:r>
              <a:rPr lang="en-GB" sz="1000" dirty="0" err="1"/>
              <a:t>constrângerile</a:t>
            </a:r>
            <a:r>
              <a:rPr lang="en-GB" sz="1000" dirty="0"/>
              <a:t> care </a:t>
            </a:r>
            <a:r>
              <a:rPr lang="en-GB" sz="1000" dirty="0" err="1"/>
              <a:t>trebuie</a:t>
            </a:r>
            <a:r>
              <a:rPr lang="en-GB" sz="1000" dirty="0"/>
              <a:t> </a:t>
            </a:r>
            <a:r>
              <a:rPr lang="en-GB" sz="1000" dirty="0" err="1"/>
              <a:t>îndeplinite</a:t>
            </a:r>
            <a:r>
              <a:rPr lang="en-GB" sz="1000" dirty="0"/>
              <a:t> </a:t>
            </a:r>
            <a:r>
              <a:rPr lang="en-GB" sz="1000" dirty="0" err="1"/>
              <a:t>pentru</a:t>
            </a:r>
            <a:r>
              <a:rPr lang="en-GB" sz="1000" dirty="0"/>
              <a:t> ca </a:t>
            </a:r>
            <a:r>
              <a:rPr lang="en-GB" sz="1000" dirty="0" err="1"/>
              <a:t>decizia</a:t>
            </a:r>
            <a:r>
              <a:rPr lang="en-GB" sz="1000" dirty="0"/>
              <a:t> </a:t>
            </a:r>
            <a:r>
              <a:rPr lang="en-GB" sz="1000" dirty="0" err="1"/>
              <a:t>lor</a:t>
            </a:r>
            <a:r>
              <a:rPr lang="en-GB" sz="1000" dirty="0"/>
              <a:t> </a:t>
            </a:r>
            <a:r>
              <a:rPr lang="en-GB" sz="1000" dirty="0" err="1"/>
              <a:t>să</a:t>
            </a:r>
            <a:r>
              <a:rPr lang="en-GB" sz="1000" dirty="0"/>
              <a:t> </a:t>
            </a:r>
            <a:r>
              <a:rPr lang="en-GB" sz="1000" dirty="0" err="1"/>
              <a:t>poată</a:t>
            </a:r>
            <a:r>
              <a:rPr lang="en-GB" sz="1000" dirty="0"/>
              <a:t> merge </a:t>
            </a:r>
            <a:r>
              <a:rPr lang="en-GB" sz="1000" dirty="0" err="1"/>
              <a:t>mai</a:t>
            </a:r>
            <a:r>
              <a:rPr lang="en-GB" sz="1000" dirty="0"/>
              <a:t> </a:t>
            </a:r>
            <a:r>
              <a:rPr lang="en-GB" sz="1000" dirty="0" err="1"/>
              <a:t>departe</a:t>
            </a:r>
            <a:r>
              <a:rPr lang="en-GB" sz="1000" dirty="0"/>
              <a:t>.</a:t>
            </a:r>
            <a:endParaRPr lang="pl-PL" sz="1000" dirty="0"/>
          </a:p>
        </p:txBody>
      </p:sp>
      <p:sp>
        <p:nvSpPr>
          <p:cNvPr id="4" name="Cuadro de texto 2">
            <a:extLst>
              <a:ext uri="{FF2B5EF4-FFF2-40B4-BE49-F238E27FC236}">
                <a16:creationId xmlns:a16="http://schemas.microsoft.com/office/drawing/2014/main" xmlns=""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3" y="239708"/>
            <a:ext cx="4367048" cy="307777"/>
          </a:xfrm>
          <a:prstGeom prst="rect">
            <a:avLst/>
          </a:prstGeom>
          <a:noFill/>
        </p:spPr>
        <p:txBody>
          <a:bodyPr wrap="square" rtlCol="0">
            <a:spAutoFit/>
          </a:bodyPr>
          <a:lstStyle/>
          <a:p>
            <a:r>
              <a:rPr lang="es-ES" dirty="0" err="1" smtClean="0"/>
              <a:t>Unitatea</a:t>
            </a:r>
            <a:r>
              <a:rPr lang="es-ES" dirty="0" smtClean="0"/>
              <a:t> </a:t>
            </a:r>
            <a:r>
              <a:rPr lang="pl-PL" dirty="0"/>
              <a:t>2</a:t>
            </a:r>
            <a:r>
              <a:rPr lang="es-ES" dirty="0"/>
              <a:t>. </a:t>
            </a:r>
            <a:r>
              <a:rPr lang="en-US" dirty="0"/>
              <a:t>STILURI ÎN LUAREA DECIZIILOR</a:t>
            </a:r>
            <a:endParaRPr lang="es-ES" dirty="0"/>
          </a:p>
        </p:txBody>
      </p:sp>
    </p:spTree>
    <p:extLst>
      <p:ext uri="{BB962C8B-B14F-4D97-AF65-F5344CB8AC3E}">
        <p14:creationId xmlns:p14="http://schemas.microsoft.com/office/powerpoint/2010/main" val="822165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1700" y="661011"/>
            <a:ext cx="8520600" cy="489144"/>
          </a:xfrm>
        </p:spPr>
        <p:txBody>
          <a:bodyPr/>
          <a:lstStyle/>
          <a:p>
            <a:r>
              <a:rPr lang="ro-RO" dirty="0" smtClean="0">
                <a:solidFill>
                  <a:srgbClr val="F24F4F"/>
                </a:solidFill>
                <a:latin typeface="Cambria" panose="02040503050406030204" pitchFamily="18" charset="0"/>
              </a:rPr>
              <a:t>Procesul de </a:t>
            </a:r>
            <a:r>
              <a:rPr lang="ro-RO" dirty="0" smtClean="0">
                <a:solidFill>
                  <a:srgbClr val="F24F4F"/>
                </a:solidFill>
                <a:latin typeface="Cambria" panose="02040503050406030204" pitchFamily="18" charset="0"/>
              </a:rPr>
              <a:t>luare a </a:t>
            </a:r>
            <a:r>
              <a:rPr lang="ro-RO" dirty="0" smtClean="0">
                <a:solidFill>
                  <a:srgbClr val="F24F4F"/>
                </a:solidFill>
                <a:latin typeface="Cambria" panose="02040503050406030204" pitchFamily="18" charset="0"/>
              </a:rPr>
              <a:t>deciziilor</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indent="0">
              <a:lnSpc>
                <a:spcPct val="150000"/>
              </a:lnSpc>
              <a:buNone/>
            </a:pPr>
            <a:r>
              <a:rPr lang="en-GB" sz="1600" dirty="0" err="1"/>
              <a:t>Luarea</a:t>
            </a:r>
            <a:r>
              <a:rPr lang="en-GB" sz="1600" dirty="0"/>
              <a:t> </a:t>
            </a:r>
            <a:r>
              <a:rPr lang="en-GB" sz="1600" dirty="0" err="1"/>
              <a:t>deciziilor</a:t>
            </a:r>
            <a:r>
              <a:rPr lang="en-GB" sz="1600" dirty="0"/>
              <a:t> </a:t>
            </a:r>
            <a:r>
              <a:rPr lang="en-GB" sz="1600" dirty="0" err="1"/>
              <a:t>este</a:t>
            </a:r>
            <a:r>
              <a:rPr lang="en-GB" sz="1600" dirty="0"/>
              <a:t> o parte din </a:t>
            </a:r>
            <a:r>
              <a:rPr lang="en-GB" sz="1600" dirty="0" err="1"/>
              <a:t>viața</a:t>
            </a:r>
            <a:r>
              <a:rPr lang="en-GB" sz="1600" dirty="0"/>
              <a:t> de </a:t>
            </a:r>
            <a:r>
              <a:rPr lang="en-GB" sz="1600" dirty="0" err="1"/>
              <a:t>zi</a:t>
            </a:r>
            <a:r>
              <a:rPr lang="en-GB" sz="1600" dirty="0"/>
              <a:t> cu </a:t>
            </a:r>
            <a:r>
              <a:rPr lang="en-GB" sz="1600" dirty="0" err="1"/>
              <a:t>zi</a:t>
            </a:r>
            <a:r>
              <a:rPr lang="en-GB" sz="1600" dirty="0"/>
              <a:t>. </a:t>
            </a:r>
            <a:r>
              <a:rPr lang="en-GB" sz="1600" dirty="0" err="1"/>
              <a:t>Unii</a:t>
            </a:r>
            <a:r>
              <a:rPr lang="en-GB" sz="1600" dirty="0"/>
              <a:t> o </a:t>
            </a:r>
            <a:r>
              <a:rPr lang="en-GB" sz="1600" dirty="0" err="1"/>
              <a:t>consideră</a:t>
            </a:r>
            <a:r>
              <a:rPr lang="en-GB" sz="1600" dirty="0"/>
              <a:t> o </a:t>
            </a:r>
            <a:r>
              <a:rPr lang="en-GB" sz="1600" dirty="0" err="1"/>
              <a:t>artă</a:t>
            </a:r>
            <a:r>
              <a:rPr lang="en-GB" sz="1600" dirty="0"/>
              <a:t>, </a:t>
            </a:r>
            <a:r>
              <a:rPr lang="en-GB" sz="1600" dirty="0" err="1"/>
              <a:t>alții</a:t>
            </a:r>
            <a:r>
              <a:rPr lang="en-GB" sz="1600" dirty="0"/>
              <a:t> o </a:t>
            </a:r>
            <a:r>
              <a:rPr lang="en-GB" sz="1600" dirty="0" err="1"/>
              <a:t>pricepere</a:t>
            </a:r>
            <a:r>
              <a:rPr lang="en-GB" sz="1600" dirty="0"/>
              <a:t>. </a:t>
            </a:r>
            <a:r>
              <a:rPr lang="en-GB" sz="1600" dirty="0" err="1"/>
              <a:t>Deciziile</a:t>
            </a:r>
            <a:r>
              <a:rPr lang="en-GB" sz="1600" dirty="0"/>
              <a:t> pot fi </a:t>
            </a:r>
            <a:r>
              <a:rPr lang="en-GB" sz="1600" dirty="0" err="1"/>
              <a:t>personale</a:t>
            </a:r>
            <a:r>
              <a:rPr lang="en-GB" sz="1600" dirty="0"/>
              <a:t> </a:t>
            </a:r>
            <a:r>
              <a:rPr lang="en-GB" sz="1600" dirty="0" err="1"/>
              <a:t>sau</a:t>
            </a:r>
            <a:r>
              <a:rPr lang="en-GB" sz="1600" dirty="0"/>
              <a:t> </a:t>
            </a:r>
            <a:r>
              <a:rPr lang="en-GB" sz="1600" dirty="0" err="1"/>
              <a:t>profesionale</a:t>
            </a:r>
            <a:r>
              <a:rPr lang="en-GB" sz="1600" dirty="0"/>
              <a:t>, </a:t>
            </a:r>
            <a:r>
              <a:rPr lang="en-GB" sz="1600" dirty="0" err="1"/>
              <a:t>dar</a:t>
            </a:r>
            <a:r>
              <a:rPr lang="en-GB" sz="1600" dirty="0"/>
              <a:t>, </a:t>
            </a:r>
            <a:r>
              <a:rPr lang="en-GB" sz="1600" dirty="0" err="1"/>
              <a:t>în</a:t>
            </a:r>
            <a:r>
              <a:rPr lang="en-GB" sz="1600" dirty="0"/>
              <a:t> </a:t>
            </a:r>
            <a:r>
              <a:rPr lang="en-GB" sz="1600" dirty="0" err="1"/>
              <a:t>fiecare</a:t>
            </a:r>
            <a:r>
              <a:rPr lang="en-GB" sz="1600" dirty="0"/>
              <a:t> </a:t>
            </a:r>
            <a:r>
              <a:rPr lang="en-GB" sz="1600" dirty="0" err="1"/>
              <a:t>caz</a:t>
            </a:r>
            <a:r>
              <a:rPr lang="en-GB" sz="1600" dirty="0"/>
              <a:t>, </a:t>
            </a:r>
            <a:r>
              <a:rPr lang="en-GB" sz="1600" dirty="0" err="1"/>
              <a:t>alegerile</a:t>
            </a:r>
            <a:r>
              <a:rPr lang="en-GB" sz="1600" dirty="0"/>
              <a:t> </a:t>
            </a:r>
            <a:r>
              <a:rPr lang="en-GB" sz="1600" dirty="0" err="1"/>
              <a:t>vor</a:t>
            </a:r>
            <a:r>
              <a:rPr lang="en-GB" sz="1600" dirty="0"/>
              <a:t> </a:t>
            </a:r>
            <a:r>
              <a:rPr lang="en-GB" sz="1600" dirty="0" err="1"/>
              <a:t>avea</a:t>
            </a:r>
            <a:r>
              <a:rPr lang="en-GB" sz="1600" dirty="0"/>
              <a:t> </a:t>
            </a:r>
            <a:r>
              <a:rPr lang="en-GB" sz="1600" dirty="0" err="1"/>
              <a:t>adesea</a:t>
            </a:r>
            <a:r>
              <a:rPr lang="en-GB" sz="1600" dirty="0"/>
              <a:t> </a:t>
            </a:r>
            <a:r>
              <a:rPr lang="en-GB" sz="1600" dirty="0" err="1"/>
              <a:t>consecințe</a:t>
            </a:r>
            <a:r>
              <a:rPr lang="en-GB" sz="1600" dirty="0"/>
              <a:t> </a:t>
            </a:r>
            <a:r>
              <a:rPr lang="en-GB" sz="1600" dirty="0" err="1"/>
              <a:t>durabile</a:t>
            </a:r>
            <a:r>
              <a:rPr lang="en-GB" sz="1600" dirty="0"/>
              <a:t>.</a:t>
            </a:r>
          </a:p>
          <a:p>
            <a:pPr marL="114300" indent="0">
              <a:lnSpc>
                <a:spcPct val="150000"/>
              </a:lnSpc>
              <a:buNone/>
            </a:pPr>
            <a:endParaRPr lang="en-GB" sz="1600" dirty="0"/>
          </a:p>
          <a:p>
            <a:pPr marL="114300" indent="0">
              <a:lnSpc>
                <a:spcPct val="150000"/>
              </a:lnSpc>
              <a:buNone/>
            </a:pPr>
            <a:r>
              <a:rPr lang="en-GB" sz="1600" dirty="0"/>
              <a:t>Cu </a:t>
            </a:r>
            <a:r>
              <a:rPr lang="en-GB" sz="1600" dirty="0" err="1"/>
              <a:t>alte</a:t>
            </a:r>
            <a:r>
              <a:rPr lang="en-GB" sz="1600" dirty="0"/>
              <a:t> </a:t>
            </a:r>
            <a:r>
              <a:rPr lang="en-GB" sz="1600" dirty="0" err="1"/>
              <a:t>cuvinte</a:t>
            </a:r>
            <a:r>
              <a:rPr lang="en-GB" sz="1600" dirty="0"/>
              <a:t>, </a:t>
            </a:r>
            <a:r>
              <a:rPr lang="en-GB" sz="1600" dirty="0" err="1"/>
              <a:t>deciziile</a:t>
            </a:r>
            <a:r>
              <a:rPr lang="en-GB" sz="1600" dirty="0"/>
              <a:t> </a:t>
            </a:r>
            <a:r>
              <a:rPr lang="en-GB" sz="1600" dirty="0" err="1"/>
              <a:t>pe</a:t>
            </a:r>
            <a:r>
              <a:rPr lang="en-GB" sz="1600" dirty="0"/>
              <a:t> care le </a:t>
            </a:r>
            <a:r>
              <a:rPr lang="en-GB" sz="1600" dirty="0" err="1"/>
              <a:t>luăm</a:t>
            </a:r>
            <a:r>
              <a:rPr lang="en-GB" sz="1600" dirty="0"/>
              <a:t> au </a:t>
            </a:r>
            <a:r>
              <a:rPr lang="en-GB" sz="1600" dirty="0" err="1"/>
              <a:t>potențialul</a:t>
            </a:r>
            <a:r>
              <a:rPr lang="en-GB" sz="1600" dirty="0"/>
              <a:t> de a ne </a:t>
            </a:r>
            <a:r>
              <a:rPr lang="en-GB" sz="1600" dirty="0" err="1"/>
              <a:t>afecta</a:t>
            </a:r>
            <a:r>
              <a:rPr lang="en-GB" sz="1600" dirty="0"/>
              <a:t> </a:t>
            </a:r>
            <a:r>
              <a:rPr lang="en-GB" sz="1600" dirty="0" err="1"/>
              <a:t>pe</a:t>
            </a:r>
            <a:r>
              <a:rPr lang="en-GB" sz="1600" dirty="0"/>
              <a:t> </a:t>
            </a:r>
            <a:r>
              <a:rPr lang="en-GB" sz="1600" dirty="0" err="1"/>
              <a:t>noi</a:t>
            </a:r>
            <a:r>
              <a:rPr lang="en-GB" sz="1600" dirty="0"/>
              <a:t> </a:t>
            </a:r>
            <a:r>
              <a:rPr lang="en-GB" sz="1600" dirty="0" err="1"/>
              <a:t>înșine</a:t>
            </a:r>
            <a:r>
              <a:rPr lang="en-GB" sz="1600" dirty="0"/>
              <a:t> </a:t>
            </a:r>
            <a:r>
              <a:rPr lang="en-GB" sz="1600" dirty="0" err="1"/>
              <a:t>și</a:t>
            </a:r>
            <a:r>
              <a:rPr lang="en-GB" sz="1600" dirty="0"/>
              <a:t> </a:t>
            </a:r>
            <a:r>
              <a:rPr lang="en-GB" sz="1600" dirty="0" err="1"/>
              <a:t>pe</a:t>
            </a:r>
            <a:r>
              <a:rPr lang="en-GB" sz="1600" dirty="0"/>
              <a:t> </a:t>
            </a:r>
            <a:r>
              <a:rPr lang="en-GB" sz="1600" dirty="0" err="1"/>
              <a:t>ceilalți</a:t>
            </a:r>
            <a:r>
              <a:rPr lang="en-GB" sz="1600" dirty="0"/>
              <a:t> </a:t>
            </a:r>
            <a:r>
              <a:rPr lang="en-GB" sz="1600" dirty="0" err="1"/>
              <a:t>pe</a:t>
            </a:r>
            <a:r>
              <a:rPr lang="en-GB" sz="1600" dirty="0"/>
              <a:t> </a:t>
            </a:r>
            <a:r>
              <a:rPr lang="en-GB" sz="1600" dirty="0" err="1"/>
              <a:t>termen</a:t>
            </a:r>
            <a:r>
              <a:rPr lang="en-GB" sz="1600" dirty="0"/>
              <a:t> </a:t>
            </a:r>
            <a:r>
              <a:rPr lang="en-GB" sz="1600" dirty="0" err="1"/>
              <a:t>scurt</a:t>
            </a:r>
            <a:r>
              <a:rPr lang="en-GB" sz="1600" dirty="0"/>
              <a:t> </a:t>
            </a:r>
            <a:r>
              <a:rPr lang="en-GB" sz="1600" dirty="0" err="1"/>
              <a:t>și</a:t>
            </a:r>
            <a:r>
              <a:rPr lang="en-GB" sz="1600" dirty="0"/>
              <a:t> lung. </a:t>
            </a:r>
            <a:r>
              <a:rPr lang="en-GB" sz="1600" dirty="0" err="1"/>
              <a:t>Prin</a:t>
            </a:r>
            <a:r>
              <a:rPr lang="en-GB" sz="1600" dirty="0"/>
              <a:t> </a:t>
            </a:r>
            <a:r>
              <a:rPr lang="en-GB" sz="1600" dirty="0" err="1"/>
              <a:t>urmare</a:t>
            </a:r>
            <a:r>
              <a:rPr lang="en-GB" sz="1600" dirty="0"/>
              <a:t>, </a:t>
            </a:r>
            <a:r>
              <a:rPr lang="en-GB" sz="1600" dirty="0" err="1"/>
              <a:t>este</a:t>
            </a:r>
            <a:r>
              <a:rPr lang="en-GB" sz="1600" dirty="0"/>
              <a:t> </a:t>
            </a:r>
            <a:r>
              <a:rPr lang="en-GB" sz="1600" dirty="0" err="1"/>
              <a:t>valabil</a:t>
            </a:r>
            <a:r>
              <a:rPr lang="en-GB" sz="1600" dirty="0"/>
              <a:t> </a:t>
            </a:r>
            <a:r>
              <a:rPr lang="en-GB" sz="1600" dirty="0" err="1"/>
              <a:t>să</a:t>
            </a:r>
            <a:r>
              <a:rPr lang="en-GB" sz="1600" dirty="0"/>
              <a:t> </a:t>
            </a:r>
            <a:r>
              <a:rPr lang="en-GB" sz="1600" dirty="0" err="1"/>
              <a:t>dețineți</a:t>
            </a:r>
            <a:r>
              <a:rPr lang="en-GB" sz="1600" dirty="0"/>
              <a:t> un set de </a:t>
            </a:r>
            <a:r>
              <a:rPr lang="en-GB" sz="1600" dirty="0" err="1"/>
              <a:t>abilități</a:t>
            </a:r>
            <a:r>
              <a:rPr lang="en-GB" sz="1600" dirty="0"/>
              <a:t> care </a:t>
            </a:r>
            <a:r>
              <a:rPr lang="en-GB" sz="1600" dirty="0" err="1"/>
              <a:t>vă</a:t>
            </a:r>
            <a:r>
              <a:rPr lang="en-GB" sz="1600" dirty="0"/>
              <a:t> </a:t>
            </a:r>
            <a:r>
              <a:rPr lang="en-GB" sz="1600" dirty="0" err="1"/>
              <a:t>va</a:t>
            </a:r>
            <a:r>
              <a:rPr lang="en-GB" sz="1600" dirty="0"/>
              <a:t> </a:t>
            </a:r>
            <a:r>
              <a:rPr lang="en-GB" sz="1600" dirty="0" err="1"/>
              <a:t>permite</a:t>
            </a:r>
            <a:r>
              <a:rPr lang="en-GB" sz="1600" dirty="0"/>
              <a:t> </a:t>
            </a:r>
            <a:r>
              <a:rPr lang="en-GB" sz="1600" dirty="0" err="1"/>
              <a:t>să</a:t>
            </a:r>
            <a:r>
              <a:rPr lang="en-GB" sz="1600" dirty="0"/>
              <a:t> </a:t>
            </a:r>
            <a:r>
              <a:rPr lang="en-GB" sz="1600" dirty="0" err="1"/>
              <a:t>reflectați</a:t>
            </a:r>
            <a:r>
              <a:rPr lang="en-GB" sz="1600" dirty="0"/>
              <a:t> </a:t>
            </a:r>
            <a:r>
              <a:rPr lang="en-GB" sz="1600" dirty="0" err="1"/>
              <a:t>și</a:t>
            </a:r>
            <a:r>
              <a:rPr lang="en-GB" sz="1600" dirty="0"/>
              <a:t> </a:t>
            </a:r>
            <a:r>
              <a:rPr lang="en-GB" sz="1600" dirty="0" err="1"/>
              <a:t>să</a:t>
            </a:r>
            <a:r>
              <a:rPr lang="en-GB" sz="1600" dirty="0"/>
              <a:t> </a:t>
            </a:r>
            <a:r>
              <a:rPr lang="en-GB" sz="1600" dirty="0" err="1"/>
              <a:t>cântăriți</a:t>
            </a:r>
            <a:r>
              <a:rPr lang="en-GB" sz="1600" dirty="0"/>
              <a:t> alternative - </a:t>
            </a:r>
            <a:r>
              <a:rPr lang="en-GB" sz="1600" dirty="0" err="1"/>
              <a:t>alegând</a:t>
            </a:r>
            <a:r>
              <a:rPr lang="en-GB" sz="1600" dirty="0"/>
              <a:t> </a:t>
            </a:r>
            <a:r>
              <a:rPr lang="en-GB" sz="1600" dirty="0" err="1"/>
              <a:t>în</a:t>
            </a:r>
            <a:r>
              <a:rPr lang="en-GB" sz="1600" dirty="0"/>
              <a:t> </a:t>
            </a:r>
            <a:r>
              <a:rPr lang="en-GB" sz="1600" dirty="0" err="1"/>
              <a:t>cele</a:t>
            </a:r>
            <a:r>
              <a:rPr lang="en-GB" sz="1600" dirty="0"/>
              <a:t> din </a:t>
            </a:r>
            <a:r>
              <a:rPr lang="en-GB" sz="1600" dirty="0" err="1"/>
              <a:t>urmă</a:t>
            </a:r>
            <a:r>
              <a:rPr lang="en-GB" sz="1600" dirty="0"/>
              <a:t> </a:t>
            </a:r>
            <a:r>
              <a:rPr lang="en-GB" sz="1600" dirty="0" err="1"/>
              <a:t>opțiunea</a:t>
            </a:r>
            <a:r>
              <a:rPr lang="en-GB" sz="1600" dirty="0"/>
              <a:t> care </a:t>
            </a:r>
            <a:r>
              <a:rPr lang="en-GB" sz="1600" dirty="0" err="1"/>
              <a:t>este</a:t>
            </a:r>
            <a:r>
              <a:rPr lang="en-GB" sz="1600" dirty="0"/>
              <a:t> </a:t>
            </a:r>
            <a:r>
              <a:rPr lang="en-GB" sz="1600" dirty="0" err="1"/>
              <a:t>cea</a:t>
            </a:r>
            <a:r>
              <a:rPr lang="en-GB" sz="1600" dirty="0"/>
              <a:t> </a:t>
            </a:r>
            <a:r>
              <a:rPr lang="en-GB" sz="1600" dirty="0" err="1"/>
              <a:t>mai</a:t>
            </a:r>
            <a:r>
              <a:rPr lang="en-GB" sz="1600" dirty="0"/>
              <a:t> </a:t>
            </a:r>
            <a:r>
              <a:rPr lang="en-GB" sz="1600" dirty="0" err="1"/>
              <a:t>potrivită</a:t>
            </a:r>
            <a:r>
              <a:rPr lang="en-GB" sz="1600" dirty="0"/>
              <a:t> </a:t>
            </a:r>
            <a:r>
              <a:rPr lang="en-GB" sz="1600" dirty="0" err="1"/>
              <a:t>pentru</a:t>
            </a:r>
            <a:r>
              <a:rPr lang="en-GB" sz="1600" dirty="0"/>
              <a:t> </a:t>
            </a:r>
            <a:r>
              <a:rPr lang="en-GB" sz="1600" dirty="0" err="1"/>
              <a:t>fiecare</a:t>
            </a:r>
            <a:r>
              <a:rPr lang="en-GB" sz="1600" dirty="0"/>
              <a:t> </a:t>
            </a:r>
            <a:r>
              <a:rPr lang="en-GB" sz="1600" dirty="0" err="1"/>
              <a:t>situație</a:t>
            </a:r>
            <a:r>
              <a:rPr lang="en-GB" sz="1600" dirty="0"/>
              <a:t>.</a:t>
            </a:r>
          </a:p>
          <a:p>
            <a:pPr marL="114300" lvl="0" indent="0">
              <a:buNone/>
            </a:pPr>
            <a:endParaRPr lang="pl-PL" dirty="0"/>
          </a:p>
        </p:txBody>
      </p:sp>
      <p:sp>
        <p:nvSpPr>
          <p:cNvPr id="4" name="Cuadro de texto 2">
            <a:extLst>
              <a:ext uri="{FF2B5EF4-FFF2-40B4-BE49-F238E27FC236}">
                <a16:creationId xmlns=""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4577633" cy="307777"/>
          </a:xfrm>
          <a:prstGeom prst="rect">
            <a:avLst/>
          </a:prstGeom>
          <a:noFill/>
        </p:spPr>
        <p:txBody>
          <a:bodyPr wrap="square" rtlCol="0">
            <a:spAutoFit/>
          </a:bodyPr>
          <a:lstStyle/>
          <a:p>
            <a:r>
              <a:rPr lang="en-US" dirty="0" smtClean="0"/>
              <a:t>UNIT</a:t>
            </a:r>
            <a:r>
              <a:rPr lang="ro-RO" dirty="0" smtClean="0"/>
              <a:t>ATEA</a:t>
            </a:r>
            <a:r>
              <a:rPr lang="en-US" dirty="0" smtClean="0"/>
              <a:t> </a:t>
            </a:r>
            <a:r>
              <a:rPr lang="pl-PL" dirty="0"/>
              <a:t>3</a:t>
            </a:r>
            <a:r>
              <a:rPr lang="en-US" dirty="0"/>
              <a:t>. </a:t>
            </a:r>
            <a:r>
              <a:rPr lang="ro-RO" dirty="0" smtClean="0"/>
              <a:t>PROCESUL DE </a:t>
            </a:r>
            <a:r>
              <a:rPr lang="ro-RO" dirty="0" smtClean="0"/>
              <a:t>LUARE A </a:t>
            </a:r>
            <a:r>
              <a:rPr lang="ro-RO" dirty="0" smtClean="0"/>
              <a:t>DECIZIILOR</a:t>
            </a:r>
            <a:endParaRPr lang="es-ES" dirty="0"/>
          </a:p>
        </p:txBody>
      </p:sp>
    </p:spTree>
    <p:extLst>
      <p:ext uri="{BB962C8B-B14F-4D97-AF65-F5344CB8AC3E}">
        <p14:creationId xmlns:p14="http://schemas.microsoft.com/office/powerpoint/2010/main" val="1228935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1700" y="575683"/>
            <a:ext cx="8520600" cy="548594"/>
          </a:xfrm>
        </p:spPr>
        <p:txBody>
          <a:bodyPr/>
          <a:lstStyle/>
          <a:p>
            <a:r>
              <a:rPr lang="it-IT" dirty="0">
                <a:solidFill>
                  <a:srgbClr val="F24F4F"/>
                </a:solidFill>
                <a:latin typeface="Cambria" panose="02040503050406030204" pitchFamily="18" charset="0"/>
              </a:rPr>
              <a:t>Opt etape ale procesului decizional</a:t>
            </a:r>
            <a:endParaRPr lang="en-GB" b="0" dirty="0">
              <a:solidFill>
                <a:srgbClr val="F24F4F"/>
              </a:solidFill>
              <a:latin typeface="Cambria" panose="02040503050406030204" pitchFamily="18" charset="0"/>
            </a:endParaRPr>
          </a:p>
        </p:txBody>
      </p:sp>
      <p:sp>
        <p:nvSpPr>
          <p:cNvPr id="3" name="Content Placeholder 2"/>
          <p:cNvSpPr>
            <a:spLocks noGrp="1"/>
          </p:cNvSpPr>
          <p:nvPr>
            <p:ph idx="1"/>
          </p:nvPr>
        </p:nvSpPr>
        <p:spPr/>
        <p:txBody>
          <a:bodyPr/>
          <a:lstStyle/>
          <a:p>
            <a:pPr marL="114300" indent="0">
              <a:lnSpc>
                <a:spcPct val="150000"/>
              </a:lnSpc>
              <a:buNone/>
            </a:pPr>
            <a:r>
              <a:rPr lang="en-GB" dirty="0" err="1"/>
              <a:t>În</a:t>
            </a:r>
            <a:r>
              <a:rPr lang="en-GB" dirty="0"/>
              <a:t> </a:t>
            </a:r>
            <a:r>
              <a:rPr lang="en-GB" dirty="0" err="1"/>
              <a:t>această</a:t>
            </a:r>
            <a:r>
              <a:rPr lang="en-GB" dirty="0"/>
              <a:t> </a:t>
            </a:r>
            <a:r>
              <a:rPr lang="en-GB" dirty="0" err="1"/>
              <a:t>unitate</a:t>
            </a:r>
            <a:r>
              <a:rPr lang="en-GB" dirty="0"/>
              <a:t> </a:t>
            </a:r>
            <a:r>
              <a:rPr lang="en-GB" dirty="0" err="1"/>
              <a:t>vom</a:t>
            </a:r>
            <a:r>
              <a:rPr lang="en-GB" dirty="0"/>
              <a:t> </a:t>
            </a:r>
            <a:r>
              <a:rPr lang="en-GB" dirty="0" err="1"/>
              <a:t>prezenta</a:t>
            </a:r>
            <a:r>
              <a:rPr lang="en-GB" dirty="0"/>
              <a:t> </a:t>
            </a:r>
            <a:r>
              <a:rPr lang="en-GB" dirty="0" err="1"/>
              <a:t>conceptul</a:t>
            </a:r>
            <a:r>
              <a:rPr lang="en-GB" dirty="0"/>
              <a:t> care </a:t>
            </a:r>
            <a:r>
              <a:rPr lang="en-GB" dirty="0" err="1"/>
              <a:t>identifică</a:t>
            </a:r>
            <a:r>
              <a:rPr lang="en-GB" dirty="0"/>
              <a:t> un </a:t>
            </a:r>
            <a:r>
              <a:rPr lang="en-GB" dirty="0" err="1"/>
              <a:t>proces</a:t>
            </a:r>
            <a:r>
              <a:rPr lang="en-GB" dirty="0"/>
              <a:t> de 8 </a:t>
            </a:r>
            <a:r>
              <a:rPr lang="en-GB" dirty="0" err="1"/>
              <a:t>etape</a:t>
            </a:r>
            <a:r>
              <a:rPr lang="en-GB" dirty="0"/>
              <a:t> de </a:t>
            </a:r>
            <a:r>
              <a:rPr lang="en-GB" dirty="0" err="1"/>
              <a:t>luare</a:t>
            </a:r>
            <a:r>
              <a:rPr lang="en-GB" dirty="0"/>
              <a:t> a </a:t>
            </a:r>
            <a:r>
              <a:rPr lang="en-GB" dirty="0" err="1"/>
              <a:t>deciziilor</a:t>
            </a:r>
            <a:r>
              <a:rPr lang="en-GB" dirty="0"/>
              <a:t>. </a:t>
            </a:r>
            <a:r>
              <a:rPr lang="en-GB" dirty="0" err="1"/>
              <a:t>Începe</a:t>
            </a:r>
            <a:r>
              <a:rPr lang="en-GB" dirty="0"/>
              <a:t> cu </a:t>
            </a:r>
            <a:r>
              <a:rPr lang="en-GB" dirty="0" err="1"/>
              <a:t>identificarea</a:t>
            </a:r>
            <a:r>
              <a:rPr lang="en-GB" dirty="0"/>
              <a:t> </a:t>
            </a:r>
            <a:r>
              <a:rPr lang="en-GB" dirty="0" err="1"/>
              <a:t>unei</a:t>
            </a:r>
            <a:r>
              <a:rPr lang="en-GB" dirty="0"/>
              <a:t> </a:t>
            </a:r>
            <a:r>
              <a:rPr lang="en-GB" dirty="0" err="1"/>
              <a:t>probleme</a:t>
            </a:r>
            <a:r>
              <a:rPr lang="en-GB" dirty="0"/>
              <a:t> </a:t>
            </a:r>
            <a:r>
              <a:rPr lang="en-GB" dirty="0" err="1"/>
              <a:t>și</a:t>
            </a:r>
            <a:r>
              <a:rPr lang="en-GB" dirty="0"/>
              <a:t> a </a:t>
            </a:r>
            <a:r>
              <a:rPr lang="en-GB" dirty="0" err="1"/>
              <a:t>criteriilor</a:t>
            </a:r>
            <a:r>
              <a:rPr lang="en-GB" dirty="0"/>
              <a:t> de </a:t>
            </a:r>
            <a:r>
              <a:rPr lang="en-GB" dirty="0" err="1"/>
              <a:t>decizie</a:t>
            </a:r>
            <a:r>
              <a:rPr lang="en-GB" dirty="0"/>
              <a:t> </a:t>
            </a:r>
            <a:r>
              <a:rPr lang="en-GB" dirty="0" err="1"/>
              <a:t>și</a:t>
            </a:r>
            <a:r>
              <a:rPr lang="en-GB" dirty="0"/>
              <a:t> </a:t>
            </a:r>
            <a:r>
              <a:rPr lang="en-GB" dirty="0" err="1"/>
              <a:t>alocarea</a:t>
            </a:r>
            <a:r>
              <a:rPr lang="en-GB" dirty="0"/>
              <a:t> </a:t>
            </a:r>
            <a:r>
              <a:rPr lang="en-GB" dirty="0" err="1"/>
              <a:t>ponderilor</a:t>
            </a:r>
            <a:r>
              <a:rPr lang="en-GB" dirty="0"/>
              <a:t> </a:t>
            </a:r>
            <a:r>
              <a:rPr lang="en-GB" dirty="0" err="1"/>
              <a:t>acestor</a:t>
            </a:r>
            <a:r>
              <a:rPr lang="en-GB" dirty="0"/>
              <a:t> </a:t>
            </a:r>
            <a:r>
              <a:rPr lang="en-GB" dirty="0" err="1"/>
              <a:t>criterii</a:t>
            </a:r>
            <a:r>
              <a:rPr lang="en-GB" dirty="0"/>
              <a:t>; </a:t>
            </a:r>
            <a:r>
              <a:rPr lang="en-GB" dirty="0" err="1"/>
              <a:t>apoi</a:t>
            </a:r>
            <a:r>
              <a:rPr lang="en-GB" dirty="0"/>
              <a:t> </a:t>
            </a:r>
            <a:r>
              <a:rPr lang="en-GB" dirty="0" err="1"/>
              <a:t>trece</a:t>
            </a:r>
            <a:r>
              <a:rPr lang="en-GB" dirty="0"/>
              <a:t> la </a:t>
            </a:r>
            <a:r>
              <a:rPr lang="en-GB" dirty="0" err="1"/>
              <a:t>dezvoltarea</a:t>
            </a:r>
            <a:r>
              <a:rPr lang="en-GB" dirty="0"/>
              <a:t>, </a:t>
            </a:r>
            <a:r>
              <a:rPr lang="en-GB" dirty="0" err="1"/>
              <a:t>analizarea</a:t>
            </a:r>
            <a:r>
              <a:rPr lang="en-GB" dirty="0"/>
              <a:t> </a:t>
            </a:r>
            <a:r>
              <a:rPr lang="en-GB" dirty="0" err="1"/>
              <a:t>și</a:t>
            </a:r>
            <a:r>
              <a:rPr lang="en-GB" dirty="0"/>
              <a:t> </a:t>
            </a:r>
            <a:r>
              <a:rPr lang="en-GB" dirty="0" err="1"/>
              <a:t>selectarea</a:t>
            </a:r>
            <a:r>
              <a:rPr lang="en-GB" dirty="0"/>
              <a:t> </a:t>
            </a:r>
            <a:r>
              <a:rPr lang="en-GB" dirty="0" err="1"/>
              <a:t>unei</a:t>
            </a:r>
            <a:r>
              <a:rPr lang="en-GB" dirty="0"/>
              <a:t> alternative care </a:t>
            </a:r>
            <a:r>
              <a:rPr lang="en-GB" dirty="0" err="1"/>
              <a:t>poate</a:t>
            </a:r>
            <a:r>
              <a:rPr lang="en-GB" dirty="0"/>
              <a:t> </a:t>
            </a:r>
            <a:r>
              <a:rPr lang="en-GB" dirty="0" err="1"/>
              <a:t>rezolva</a:t>
            </a:r>
            <a:r>
              <a:rPr lang="en-GB" dirty="0"/>
              <a:t> </a:t>
            </a:r>
            <a:r>
              <a:rPr lang="en-GB" dirty="0" err="1"/>
              <a:t>problema</a:t>
            </a:r>
            <a:r>
              <a:rPr lang="en-GB" dirty="0"/>
              <a:t>; </a:t>
            </a:r>
            <a:r>
              <a:rPr lang="en-GB" dirty="0" err="1"/>
              <a:t>implementează</a:t>
            </a:r>
            <a:r>
              <a:rPr lang="en-GB" dirty="0"/>
              <a:t> </a:t>
            </a:r>
            <a:r>
              <a:rPr lang="en-GB" dirty="0" err="1"/>
              <a:t>alternativa</a:t>
            </a:r>
            <a:r>
              <a:rPr lang="en-GB" dirty="0"/>
              <a:t>; </a:t>
            </a:r>
            <a:r>
              <a:rPr lang="en-GB" dirty="0" err="1"/>
              <a:t>și</a:t>
            </a:r>
            <a:r>
              <a:rPr lang="en-GB" dirty="0"/>
              <a:t> </a:t>
            </a:r>
            <a:r>
              <a:rPr lang="en-GB" dirty="0" err="1"/>
              <a:t>încheie</a:t>
            </a:r>
            <a:r>
              <a:rPr lang="en-GB" dirty="0"/>
              <a:t> cu </a:t>
            </a:r>
            <a:r>
              <a:rPr lang="en-GB" dirty="0" err="1"/>
              <a:t>evaluarea</a:t>
            </a:r>
            <a:r>
              <a:rPr lang="en-GB" dirty="0"/>
              <a:t> </a:t>
            </a:r>
            <a:r>
              <a:rPr lang="en-GB" dirty="0" err="1"/>
              <a:t>eficacității</a:t>
            </a:r>
            <a:r>
              <a:rPr lang="en-GB" dirty="0"/>
              <a:t> </a:t>
            </a:r>
            <a:r>
              <a:rPr lang="en-GB" dirty="0" err="1"/>
              <a:t>deciziei</a:t>
            </a:r>
            <a:r>
              <a:rPr lang="en-GB" dirty="0"/>
              <a:t>.</a:t>
            </a:r>
          </a:p>
          <a:p>
            <a:pPr marL="114300" indent="0">
              <a:lnSpc>
                <a:spcPct val="150000"/>
              </a:lnSpc>
              <a:buNone/>
            </a:pPr>
            <a:endParaRPr lang="en-GB" dirty="0"/>
          </a:p>
          <a:p>
            <a:pPr marL="114300" indent="0">
              <a:lnSpc>
                <a:spcPct val="150000"/>
              </a:lnSpc>
              <a:buNone/>
            </a:pPr>
            <a:r>
              <a:rPr lang="en-GB" dirty="0" err="1"/>
              <a:t>Acest</a:t>
            </a:r>
            <a:r>
              <a:rPr lang="en-GB" dirty="0"/>
              <a:t> </a:t>
            </a:r>
            <a:r>
              <a:rPr lang="en-GB" dirty="0" err="1"/>
              <a:t>proces</a:t>
            </a:r>
            <a:r>
              <a:rPr lang="en-GB" dirty="0"/>
              <a:t> </a:t>
            </a:r>
            <a:r>
              <a:rPr lang="en-GB" dirty="0" err="1"/>
              <a:t>poate</a:t>
            </a:r>
            <a:r>
              <a:rPr lang="en-GB" dirty="0"/>
              <a:t> fi </a:t>
            </a:r>
            <a:r>
              <a:rPr lang="en-GB" dirty="0" err="1"/>
              <a:t>utilizat</a:t>
            </a:r>
            <a:r>
              <a:rPr lang="en-GB" dirty="0"/>
              <a:t> </a:t>
            </a:r>
            <a:r>
              <a:rPr lang="en-GB" dirty="0" err="1"/>
              <a:t>pentru</a:t>
            </a:r>
            <a:r>
              <a:rPr lang="en-GB" dirty="0"/>
              <a:t> a </a:t>
            </a:r>
            <a:r>
              <a:rPr lang="en-GB" dirty="0" err="1"/>
              <a:t>descrie</a:t>
            </a:r>
            <a:r>
              <a:rPr lang="en-GB" dirty="0"/>
              <a:t> </a:t>
            </a:r>
            <a:r>
              <a:rPr lang="en-GB" dirty="0" err="1"/>
              <a:t>atât</a:t>
            </a:r>
            <a:r>
              <a:rPr lang="en-GB" dirty="0"/>
              <a:t> </a:t>
            </a:r>
            <a:r>
              <a:rPr lang="en-GB" dirty="0" err="1"/>
              <a:t>luarea</a:t>
            </a:r>
            <a:r>
              <a:rPr lang="en-GB" dirty="0"/>
              <a:t> </a:t>
            </a:r>
            <a:r>
              <a:rPr lang="en-GB" dirty="0" err="1"/>
              <a:t>deciziilor</a:t>
            </a:r>
            <a:r>
              <a:rPr lang="en-GB" dirty="0"/>
              <a:t> </a:t>
            </a:r>
            <a:r>
              <a:rPr lang="en-GB" dirty="0" err="1"/>
              <a:t>individuale</a:t>
            </a:r>
            <a:r>
              <a:rPr lang="en-GB" dirty="0"/>
              <a:t>, </a:t>
            </a:r>
            <a:r>
              <a:rPr lang="en-GB" dirty="0" err="1"/>
              <a:t>cât</a:t>
            </a:r>
            <a:r>
              <a:rPr lang="en-GB" dirty="0"/>
              <a:t> </a:t>
            </a:r>
            <a:r>
              <a:rPr lang="en-GB" dirty="0" err="1"/>
              <a:t>și</a:t>
            </a:r>
            <a:r>
              <a:rPr lang="en-GB" dirty="0"/>
              <a:t> de </a:t>
            </a:r>
            <a:r>
              <a:rPr lang="en-GB" dirty="0" err="1"/>
              <a:t>grup</a:t>
            </a:r>
            <a:r>
              <a:rPr lang="en-GB" dirty="0"/>
              <a:t>.</a:t>
            </a:r>
          </a:p>
        </p:txBody>
      </p:sp>
      <p:sp>
        <p:nvSpPr>
          <p:cNvPr id="4" name="Cuadro de texto 2">
            <a:extLst>
              <a:ext uri="{FF2B5EF4-FFF2-40B4-BE49-F238E27FC236}">
                <a16:creationId xmlns=""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dirty="0">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dirty="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dirty="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3">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3">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4">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24872" y="239708"/>
            <a:ext cx="4632717" cy="307777"/>
          </a:xfrm>
          <a:prstGeom prst="rect">
            <a:avLst/>
          </a:prstGeom>
          <a:noFill/>
        </p:spPr>
        <p:txBody>
          <a:bodyPr wrap="square" rtlCol="0">
            <a:spAutoFit/>
          </a:bodyPr>
          <a:lstStyle/>
          <a:p>
            <a:r>
              <a:rPr lang="en-US" dirty="0" smtClean="0"/>
              <a:t>UNIT</a:t>
            </a:r>
            <a:r>
              <a:rPr lang="ro-RO" dirty="0" smtClean="0"/>
              <a:t>ATEA</a:t>
            </a:r>
            <a:r>
              <a:rPr lang="en-US" dirty="0" smtClean="0"/>
              <a:t> </a:t>
            </a:r>
            <a:r>
              <a:rPr lang="pl-PL" dirty="0"/>
              <a:t>3</a:t>
            </a:r>
            <a:r>
              <a:rPr lang="en-US" dirty="0"/>
              <a:t>. </a:t>
            </a:r>
            <a:r>
              <a:rPr lang="ro-RO" dirty="0" smtClean="0"/>
              <a:t>PROCESUL DE </a:t>
            </a:r>
            <a:r>
              <a:rPr lang="ro-RO" dirty="0" smtClean="0"/>
              <a:t>LUARE A </a:t>
            </a:r>
            <a:r>
              <a:rPr lang="ro-RO" dirty="0" smtClean="0"/>
              <a:t>DECIZIILOR</a:t>
            </a:r>
            <a:endParaRPr lang="es-ES" dirty="0"/>
          </a:p>
        </p:txBody>
      </p:sp>
    </p:spTree>
    <p:extLst>
      <p:ext uri="{BB962C8B-B14F-4D97-AF65-F5344CB8AC3E}">
        <p14:creationId xmlns:p14="http://schemas.microsoft.com/office/powerpoint/2010/main" val="4058768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1700" y="549805"/>
            <a:ext cx="8520600" cy="467920"/>
          </a:xfrm>
        </p:spPr>
        <p:txBody>
          <a:bodyPr/>
          <a:lstStyle/>
          <a:p>
            <a:r>
              <a:rPr lang="en-GB" dirty="0" err="1" smtClean="0">
                <a:solidFill>
                  <a:srgbClr val="F24F4F"/>
                </a:solidFill>
                <a:latin typeface="Cambria" panose="02040503050406030204" pitchFamily="18" charset="0"/>
              </a:rPr>
              <a:t>Procesul</a:t>
            </a:r>
            <a:r>
              <a:rPr lang="en-GB" dirty="0" smtClean="0">
                <a:solidFill>
                  <a:srgbClr val="F24F4F"/>
                </a:solidFill>
                <a:latin typeface="Cambria" panose="02040503050406030204" pitchFamily="18" charset="0"/>
              </a:rPr>
              <a:t> de </a:t>
            </a:r>
            <a:r>
              <a:rPr lang="en-GB" dirty="0" err="1" smtClean="0">
                <a:solidFill>
                  <a:srgbClr val="F24F4F"/>
                </a:solidFill>
                <a:latin typeface="Cambria" panose="02040503050406030204" pitchFamily="18" charset="0"/>
              </a:rPr>
              <a:t>luarea</a:t>
            </a:r>
            <a:r>
              <a:rPr lang="en-GB" dirty="0" smtClean="0">
                <a:solidFill>
                  <a:srgbClr val="F24F4F"/>
                </a:solidFill>
                <a:latin typeface="Cambria" panose="02040503050406030204" pitchFamily="18" charset="0"/>
              </a:rPr>
              <a:t> </a:t>
            </a:r>
            <a:r>
              <a:rPr lang="en-GB" dirty="0" err="1" smtClean="0">
                <a:solidFill>
                  <a:srgbClr val="F24F4F"/>
                </a:solidFill>
                <a:latin typeface="Cambria" panose="02040503050406030204" pitchFamily="18" charset="0"/>
              </a:rPr>
              <a:t>deciziilor</a:t>
            </a:r>
            <a:endParaRPr lang="en-GB" dirty="0">
              <a:solidFill>
                <a:srgbClr val="F24F4F"/>
              </a:solidFill>
              <a:latin typeface="Cambria" panose="02040503050406030204" pitchFamily="18" charset="0"/>
            </a:endParaRPr>
          </a:p>
        </p:txBody>
      </p:sp>
      <p:sp>
        <p:nvSpPr>
          <p:cNvPr id="3" name="Content Placeholder 2"/>
          <p:cNvSpPr>
            <a:spLocks noGrp="1"/>
          </p:cNvSpPr>
          <p:nvPr>
            <p:ph idx="1"/>
          </p:nvPr>
        </p:nvSpPr>
        <p:spPr>
          <a:xfrm>
            <a:off x="311700" y="1007214"/>
            <a:ext cx="8520600" cy="3584055"/>
          </a:xfrm>
        </p:spPr>
        <p:txBody>
          <a:bodyPr/>
          <a:lstStyle/>
          <a:p>
            <a:pPr marL="825500" lvl="1" indent="-228600">
              <a:lnSpc>
                <a:spcPct val="100000"/>
              </a:lnSpc>
              <a:buFont typeface="+mj-lt"/>
              <a:buAutoNum type="arabicPeriod"/>
            </a:pPr>
            <a:r>
              <a:rPr lang="en-GB" dirty="0" err="1"/>
              <a:t>Identificarea</a:t>
            </a:r>
            <a:r>
              <a:rPr lang="en-GB" dirty="0"/>
              <a:t> </a:t>
            </a:r>
            <a:r>
              <a:rPr lang="en-GB" dirty="0" err="1"/>
              <a:t>unei</a:t>
            </a:r>
            <a:r>
              <a:rPr lang="en-GB" dirty="0"/>
              <a:t> </a:t>
            </a:r>
            <a:r>
              <a:rPr lang="en-GB" dirty="0" err="1"/>
              <a:t>probleme</a:t>
            </a:r>
            <a:endParaRPr lang="en-GB" dirty="0"/>
          </a:p>
          <a:p>
            <a:pPr marL="825500" lvl="1" indent="-228600">
              <a:lnSpc>
                <a:spcPct val="100000"/>
              </a:lnSpc>
              <a:buFont typeface="+mj-lt"/>
              <a:buAutoNum type="arabicPeriod"/>
            </a:pPr>
            <a:r>
              <a:rPr lang="en-GB" dirty="0" err="1"/>
              <a:t>Identificarea</a:t>
            </a:r>
            <a:r>
              <a:rPr lang="en-GB" dirty="0"/>
              <a:t> </a:t>
            </a:r>
            <a:r>
              <a:rPr lang="en-GB" dirty="0" err="1"/>
              <a:t>criteriilor</a:t>
            </a:r>
            <a:r>
              <a:rPr lang="en-GB" dirty="0"/>
              <a:t> de </a:t>
            </a:r>
            <a:r>
              <a:rPr lang="en-GB" dirty="0" err="1"/>
              <a:t>decizie</a:t>
            </a:r>
            <a:endParaRPr lang="en-GB" dirty="0"/>
          </a:p>
          <a:p>
            <a:pPr marL="825500" lvl="1" indent="-228600">
              <a:lnSpc>
                <a:spcPct val="100000"/>
              </a:lnSpc>
              <a:buFont typeface="+mj-lt"/>
              <a:buAutoNum type="arabicPeriod"/>
            </a:pPr>
            <a:r>
              <a:rPr lang="en-GB" dirty="0" err="1"/>
              <a:t>Alocarea</a:t>
            </a:r>
            <a:r>
              <a:rPr lang="en-GB" dirty="0"/>
              <a:t> </a:t>
            </a:r>
            <a:r>
              <a:rPr lang="en-GB" dirty="0" err="1"/>
              <a:t>greutăților</a:t>
            </a:r>
            <a:r>
              <a:rPr lang="en-GB" dirty="0"/>
              <a:t> la </a:t>
            </a:r>
            <a:r>
              <a:rPr lang="en-GB" dirty="0" err="1"/>
              <a:t>criterii</a:t>
            </a:r>
            <a:endParaRPr lang="en-GB" dirty="0"/>
          </a:p>
          <a:p>
            <a:pPr marL="825500" lvl="1" indent="-228600">
              <a:lnSpc>
                <a:spcPct val="100000"/>
              </a:lnSpc>
              <a:buFont typeface="+mj-lt"/>
              <a:buAutoNum type="arabicPeriod"/>
            </a:pPr>
            <a:r>
              <a:rPr lang="en-GB" dirty="0" err="1"/>
              <a:t>Dezvoltarea</a:t>
            </a:r>
            <a:r>
              <a:rPr lang="en-GB" dirty="0"/>
              <a:t> </a:t>
            </a:r>
            <a:r>
              <a:rPr lang="en-GB" dirty="0" err="1"/>
              <a:t>alternativelor</a:t>
            </a:r>
            <a:endParaRPr lang="en-GB" dirty="0"/>
          </a:p>
          <a:p>
            <a:pPr marL="825500" lvl="1" indent="-228600">
              <a:lnSpc>
                <a:spcPct val="100000"/>
              </a:lnSpc>
              <a:buFont typeface="+mj-lt"/>
              <a:buAutoNum type="arabicPeriod"/>
            </a:pPr>
            <a:r>
              <a:rPr lang="en-GB" dirty="0" err="1"/>
              <a:t>Analiza</a:t>
            </a:r>
            <a:r>
              <a:rPr lang="en-GB" dirty="0"/>
              <a:t> </a:t>
            </a:r>
            <a:r>
              <a:rPr lang="en-GB" dirty="0" err="1"/>
              <a:t>alternativelor</a:t>
            </a:r>
            <a:endParaRPr lang="en-GB" dirty="0"/>
          </a:p>
          <a:p>
            <a:pPr marL="825500" lvl="1" indent="-228600">
              <a:lnSpc>
                <a:spcPct val="100000"/>
              </a:lnSpc>
              <a:buFont typeface="+mj-lt"/>
              <a:buAutoNum type="arabicPeriod"/>
            </a:pPr>
            <a:r>
              <a:rPr lang="en-GB" dirty="0" err="1"/>
              <a:t>Selectarea</a:t>
            </a:r>
            <a:r>
              <a:rPr lang="en-GB" dirty="0"/>
              <a:t> </a:t>
            </a:r>
            <a:r>
              <a:rPr lang="en-GB" dirty="0" err="1"/>
              <a:t>unei</a:t>
            </a:r>
            <a:r>
              <a:rPr lang="en-GB" dirty="0"/>
              <a:t> alternative</a:t>
            </a:r>
          </a:p>
          <a:p>
            <a:pPr marL="825500" lvl="1" indent="-228600">
              <a:lnSpc>
                <a:spcPct val="100000"/>
              </a:lnSpc>
              <a:buFont typeface="+mj-lt"/>
              <a:buAutoNum type="arabicPeriod"/>
            </a:pPr>
            <a:r>
              <a:rPr lang="en-GB" dirty="0" err="1"/>
              <a:t>Implementarea</a:t>
            </a:r>
            <a:r>
              <a:rPr lang="en-GB" dirty="0"/>
              <a:t> </a:t>
            </a:r>
            <a:r>
              <a:rPr lang="en-GB" dirty="0" err="1"/>
              <a:t>alternativei</a:t>
            </a:r>
            <a:endParaRPr lang="en-GB" dirty="0"/>
          </a:p>
          <a:p>
            <a:pPr marL="825500" lvl="1" indent="-228600">
              <a:lnSpc>
                <a:spcPct val="100000"/>
              </a:lnSpc>
              <a:buFont typeface="+mj-lt"/>
              <a:buAutoNum type="arabicPeriod"/>
            </a:pPr>
            <a:r>
              <a:rPr lang="en-GB" dirty="0" err="1"/>
              <a:t>Evaluarea</a:t>
            </a:r>
            <a:r>
              <a:rPr lang="en-GB" dirty="0"/>
              <a:t> </a:t>
            </a:r>
            <a:r>
              <a:rPr lang="en-GB" dirty="0" err="1"/>
              <a:t>eficacității</a:t>
            </a:r>
            <a:r>
              <a:rPr lang="en-GB" dirty="0"/>
              <a:t> </a:t>
            </a:r>
            <a:r>
              <a:rPr lang="en-GB" dirty="0" err="1"/>
              <a:t>deciziei</a:t>
            </a:r>
            <a:endParaRPr lang="en-GB" sz="1200" dirty="0"/>
          </a:p>
        </p:txBody>
      </p:sp>
      <p:sp>
        <p:nvSpPr>
          <p:cNvPr id="4" name="Cuadro de texto 2">
            <a:extLst>
              <a:ext uri="{FF2B5EF4-FFF2-40B4-BE49-F238E27FC236}">
                <a16:creationId xmlns="" xmlns:a16="http://schemas.microsoft.com/office/drawing/2014/main" id="{56B05A3D-CFBC-443E-A719-FBA63F74413C}"/>
              </a:ext>
            </a:extLst>
          </p:cNvPr>
          <p:cNvSpPr txBox="1">
            <a:spLocks noChangeArrowheads="1"/>
          </p:cNvSpPr>
          <p:nvPr/>
        </p:nvSpPr>
        <p:spPr bwMode="auto">
          <a:xfrm>
            <a:off x="242696" y="4597073"/>
            <a:ext cx="7138199" cy="272629"/>
          </a:xfrm>
          <a:prstGeom prst="rect">
            <a:avLst/>
          </a:prstGeom>
          <a:noFill/>
          <a:ln w="9525">
            <a:noFill/>
            <a:miter lim="800000"/>
            <a:headEnd/>
            <a:tailEnd/>
          </a:ln>
        </p:spPr>
        <p:txBody>
          <a:bodyPr rot="0" vert="horz" wrap="square" lIns="91440" tIns="45720" rIns="91440" bIns="45720" anchor="t" anchorCtr="0">
            <a:noAutofit/>
          </a:bodyPr>
          <a:lstStyle/>
          <a:p>
            <a:pPr algn="just">
              <a:lnSpc>
                <a:spcPct val="110000"/>
              </a:lnSpc>
              <a:spcAft>
                <a:spcPts val="600"/>
              </a:spcAft>
              <a:tabLst>
                <a:tab pos="1038225" algn="l"/>
              </a:tabLst>
            </a:pPr>
            <a:r>
              <a:rPr lang="en-US" sz="700" i="1">
                <a:solidFill>
                  <a:srgbClr val="808080"/>
                </a:solidFill>
                <a:effectLst/>
                <a:latin typeface="Century Gothic" panose="020B050202020202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a:t>
            </a:r>
            <a:endParaRPr lang="en-US" sz="1050">
              <a:effectLst/>
              <a:latin typeface="Garamond" panose="02020404030301010803" pitchFamily="18" charset="0"/>
              <a:ea typeface="Times New Roman" panose="02020603050405020304" pitchFamily="18" charset="0"/>
              <a:cs typeface="Times New Roman" panose="02020603050405020304" pitchFamily="18" charset="0"/>
            </a:endParaRPr>
          </a:p>
          <a:p>
            <a:pPr>
              <a:lnSpc>
                <a:spcPct val="110000"/>
              </a:lnSpc>
              <a:spcAft>
                <a:spcPts val="600"/>
              </a:spcAft>
            </a:pPr>
            <a:r>
              <a:rPr lang="en-US" sz="1050">
                <a:effectLst/>
                <a:latin typeface="Garamond" panose="02020404030301010803" pitchFamily="18" charset="0"/>
                <a:ea typeface="Times New Roman" panose="02020603050405020304" pitchFamily="18" charset="0"/>
                <a:cs typeface="Times New Roman" panose="02020603050405020304" pitchFamily="18" charset="0"/>
              </a:rPr>
              <a:t> </a:t>
            </a:r>
          </a:p>
        </p:txBody>
      </p:sp>
      <p:pic>
        <p:nvPicPr>
          <p:cNvPr id="5" name="Google Shape;441;p31"/>
          <p:cNvPicPr preferRelativeResize="0"/>
          <p:nvPr/>
        </p:nvPicPr>
        <p:blipFill>
          <a:blip r:embed="rId2">
            <a:alphaModFix/>
          </a:blip>
          <a:stretch>
            <a:fillRect/>
          </a:stretch>
        </p:blipFill>
        <p:spPr>
          <a:xfrm>
            <a:off x="7380895" y="4325687"/>
            <a:ext cx="1715527" cy="815400"/>
          </a:xfrm>
          <a:prstGeom prst="rect">
            <a:avLst/>
          </a:prstGeom>
          <a:noFill/>
          <a:ln>
            <a:noFill/>
          </a:ln>
        </p:spPr>
      </p:pic>
      <p:pic>
        <p:nvPicPr>
          <p:cNvPr id="6" name="Google Shape;441;p31"/>
          <p:cNvPicPr preferRelativeResize="0"/>
          <p:nvPr/>
        </p:nvPicPr>
        <p:blipFill>
          <a:blip r:embed="rId2">
            <a:alphaModFix/>
          </a:blip>
          <a:stretch>
            <a:fillRect/>
          </a:stretch>
        </p:blipFill>
        <p:spPr>
          <a:xfrm>
            <a:off x="5208950" y="-12"/>
            <a:ext cx="1715527" cy="815400"/>
          </a:xfrm>
          <a:prstGeom prst="rect">
            <a:avLst/>
          </a:prstGeom>
          <a:noFill/>
          <a:ln>
            <a:noFill/>
          </a:ln>
        </p:spPr>
      </p:pic>
      <p:pic>
        <p:nvPicPr>
          <p:cNvPr id="7" name="Google Shape;442;p31"/>
          <p:cNvPicPr preferRelativeResize="0"/>
          <p:nvPr/>
        </p:nvPicPr>
        <p:blipFill>
          <a:blip r:embed="rId3">
            <a:alphaModFix/>
          </a:blip>
          <a:stretch>
            <a:fillRect/>
          </a:stretch>
        </p:blipFill>
        <p:spPr>
          <a:xfrm>
            <a:off x="7065975" y="133125"/>
            <a:ext cx="1913926" cy="416680"/>
          </a:xfrm>
          <a:prstGeom prst="rect">
            <a:avLst/>
          </a:prstGeom>
          <a:noFill/>
          <a:ln>
            <a:noFill/>
          </a:ln>
        </p:spPr>
      </p:pic>
      <p:sp>
        <p:nvSpPr>
          <p:cNvPr id="23" name="3 CuadroTexto"/>
          <p:cNvSpPr txBox="1"/>
          <p:nvPr/>
        </p:nvSpPr>
        <p:spPr>
          <a:xfrm>
            <a:off x="311699" y="219936"/>
            <a:ext cx="4749649" cy="307777"/>
          </a:xfrm>
          <a:prstGeom prst="rect">
            <a:avLst/>
          </a:prstGeom>
          <a:noFill/>
        </p:spPr>
        <p:txBody>
          <a:bodyPr wrap="square" rtlCol="0">
            <a:spAutoFit/>
          </a:bodyPr>
          <a:lstStyle/>
          <a:p>
            <a:r>
              <a:rPr lang="en-US" dirty="0" smtClean="0"/>
              <a:t>UNIT</a:t>
            </a:r>
            <a:r>
              <a:rPr lang="ro-RO" dirty="0" smtClean="0"/>
              <a:t>ATEA</a:t>
            </a:r>
            <a:r>
              <a:rPr lang="en-US" dirty="0" smtClean="0"/>
              <a:t> </a:t>
            </a:r>
            <a:r>
              <a:rPr lang="pl-PL" dirty="0"/>
              <a:t>3</a:t>
            </a:r>
            <a:r>
              <a:rPr lang="en-US" dirty="0"/>
              <a:t>. PROCESUL DE LUAREA DECIZIILOR</a:t>
            </a:r>
          </a:p>
        </p:txBody>
      </p:sp>
    </p:spTree>
    <p:extLst>
      <p:ext uri="{BB962C8B-B14F-4D97-AF65-F5344CB8AC3E}">
        <p14:creationId xmlns:p14="http://schemas.microsoft.com/office/powerpoint/2010/main" val="326434085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6630</TotalTime>
  <Words>2639</Words>
  <Application>Microsoft Office PowerPoint</Application>
  <PresentationFormat>On-screen Show (16:9)</PresentationFormat>
  <Paragraphs>171</Paragraphs>
  <Slides>17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Cambria</vt:lpstr>
      <vt:lpstr>Century Gothic</vt:lpstr>
      <vt:lpstr>EB Garamond</vt:lpstr>
      <vt:lpstr>Garamond</vt:lpstr>
      <vt:lpstr>Times New Roman</vt:lpstr>
      <vt:lpstr>Simple Light</vt:lpstr>
      <vt:lpstr> ARTCademy “Academia de arte şi meşteşuguri”  </vt:lpstr>
      <vt:lpstr>Modulul 3. Luarea deciziilor</vt:lpstr>
      <vt:lpstr>Luarea deciziilor- Introducere</vt:lpstr>
      <vt:lpstr>Ce este luarea deciziilor?</vt:lpstr>
      <vt:lpstr>Stiluri de luare a deciziilor din perspectiva procesării informațiilor</vt:lpstr>
      <vt:lpstr>Stiluri de luare a deciziilor din perspectiva participării</vt:lpstr>
      <vt:lpstr>Procesul de luare a deciziilor</vt:lpstr>
      <vt:lpstr>Opt etape ale procesului decizional</vt:lpstr>
      <vt:lpstr>Procesul de luarea deciziilor</vt:lpstr>
      <vt:lpstr>Beneficiile luării deciziilor de grup</vt:lpstr>
      <vt:lpstr>Luarea deciziilor de grup</vt:lpstr>
      <vt:lpstr>Beneficiile luării deciziilor individuale</vt:lpstr>
      <vt:lpstr>Luarea deciziilor la nivel individual</vt:lpstr>
      <vt:lpstr>Luarea deciziilor și rațiunea etică </vt:lpstr>
      <vt:lpstr>Cadru pentru înțelegerea luării deciziilor etice</vt:lpstr>
      <vt:lpstr>Raționalizarea comportamentului etic </vt:lpstr>
      <vt:lpstr>VĂ MULŢUMESC!</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ARTCademy “Arts and Crafts Academy”</dc:title>
  <dc:creator>Usuario</dc:creator>
  <cp:lastModifiedBy>EDUNET</cp:lastModifiedBy>
  <cp:revision>130</cp:revision>
  <dcterms:modified xsi:type="dcterms:W3CDTF">2020-01-30T13:04:09Z</dcterms:modified>
</cp:coreProperties>
</file>