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61" r:id="rId1"/>
  </p:sldMasterIdLst>
  <p:notesMasterIdLst>
    <p:notesMasterId r:id="rId19"/>
  </p:notesMasterIdLst>
  <p:sldIdLst>
    <p:sldId id="256" r:id="rId2"/>
    <p:sldId id="272" r:id="rId3"/>
    <p:sldId id="360" r:id="rId4"/>
    <p:sldId id="361" r:id="rId5"/>
    <p:sldId id="362" r:id="rId6"/>
    <p:sldId id="367" r:id="rId7"/>
    <p:sldId id="345" r:id="rId8"/>
    <p:sldId id="346" r:id="rId9"/>
    <p:sldId id="347" r:id="rId10"/>
    <p:sldId id="349" r:id="rId11"/>
    <p:sldId id="350" r:id="rId12"/>
    <p:sldId id="352" r:id="rId13"/>
    <p:sldId id="353" r:id="rId14"/>
    <p:sldId id="354" r:id="rId15"/>
    <p:sldId id="355" r:id="rId16"/>
    <p:sldId id="356" r:id="rId17"/>
    <p:sldId id="357" r:id="rId18"/>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24F4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1B67663-8342-AF45-BD39-E8BAEF8A2F35}" v="11" dt="2019-12-15T16:07:25.277"/>
  </p1510:revLst>
</p1510:revInfo>
</file>

<file path=ppt/tableStyles.xml><?xml version="1.0" encoding="utf-8"?>
<a:tblStyleLst xmlns:a="http://schemas.openxmlformats.org/drawingml/2006/main" def="{5C22544A-7EE6-4342-B048-85BDC9FD1C3A}">
  <a:tblStyle styleId="{ED083AE6-46FA-4A59-8FB0-9F97EB10719F}" styleName="Styl jasny 3 — Ak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99"/>
    <p:restoredTop sz="89097" autoAdjust="0"/>
  </p:normalViewPr>
  <p:slideViewPr>
    <p:cSldViewPr snapToGrid="0">
      <p:cViewPr varScale="1">
        <p:scale>
          <a:sx n="72" d="100"/>
          <a:sy n="72" d="100"/>
        </p:scale>
        <p:origin x="53" y="394"/>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eter Gal" userId="9a27e9fa-1fd5-4d15-b765-2f6aed212928" providerId="ADAL" clId="{46B81F09-DB44-494C-9FD4-47E560623C57}"/>
    <pc:docChg chg="undo custSel modSld">
      <pc:chgData name="Peter Gal" userId="9a27e9fa-1fd5-4d15-b765-2f6aed212928" providerId="ADAL" clId="{46B81F09-DB44-494C-9FD4-47E560623C57}" dt="2019-12-15T16:27:34.770" v="13" actId="20577"/>
      <pc:docMkLst>
        <pc:docMk/>
      </pc:docMkLst>
      <pc:sldChg chg="modSp">
        <pc:chgData name="Peter Gal" userId="9a27e9fa-1fd5-4d15-b765-2f6aed212928" providerId="ADAL" clId="{46B81F09-DB44-494C-9FD4-47E560623C57}" dt="2019-12-15T16:27:34.770" v="13" actId="20577"/>
        <pc:sldMkLst>
          <pc:docMk/>
          <pc:sldMk cId="1319265927" sldId="353"/>
        </pc:sldMkLst>
        <pc:spChg chg="mod">
          <ac:chgData name="Peter Gal" userId="9a27e9fa-1fd5-4d15-b765-2f6aed212928" providerId="ADAL" clId="{46B81F09-DB44-494C-9FD4-47E560623C57}" dt="2019-12-15T16:27:34.770" v="13" actId="20577"/>
          <ac:spMkLst>
            <pc:docMk/>
            <pc:sldMk cId="1319265927" sldId="353"/>
            <ac:spMk id="3" creationId="{00000000-0000-0000-0000-000000000000}"/>
          </ac:spMkLst>
        </pc:sp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B0FA9E8-F19C-194F-9807-1B20040F8672}" type="doc">
      <dgm:prSet loTypeId="urn:microsoft.com/office/officeart/2005/8/layout/hChevron3" loCatId="" qsTypeId="urn:microsoft.com/office/officeart/2005/8/quickstyle/simple4" qsCatId="simple" csTypeId="urn:microsoft.com/office/officeart/2005/8/colors/accent1_2" csCatId="accent1" phldr="1"/>
      <dgm:spPr/>
    </dgm:pt>
    <dgm:pt modelId="{52D88009-EE07-6F48-86DC-5535800DF910}">
      <dgm:prSet phldrT="[Text]"/>
      <dgm:spPr/>
      <dgm:t>
        <a:bodyPr/>
        <a:lstStyle/>
        <a:p>
          <a:r>
            <a:rPr lang="es-ES" dirty="0"/>
            <a:t>Reconocer la cuestión moral.</a:t>
          </a:r>
          <a:endParaRPr lang="en-US" dirty="0"/>
        </a:p>
      </dgm:t>
    </dgm:pt>
    <dgm:pt modelId="{7F530EFA-4EFC-9C42-AB15-1F24C3CF41F6}" type="parTrans" cxnId="{0A346C14-0ED9-8140-83FA-17FB29EE398C}">
      <dgm:prSet/>
      <dgm:spPr/>
      <dgm:t>
        <a:bodyPr/>
        <a:lstStyle/>
        <a:p>
          <a:endParaRPr lang="en-US"/>
        </a:p>
      </dgm:t>
    </dgm:pt>
    <dgm:pt modelId="{183E176F-4017-4F46-957E-FE4C3E9C3683}" type="sibTrans" cxnId="{0A346C14-0ED9-8140-83FA-17FB29EE398C}">
      <dgm:prSet/>
      <dgm:spPr/>
      <dgm:t>
        <a:bodyPr/>
        <a:lstStyle/>
        <a:p>
          <a:endParaRPr lang="en-US"/>
        </a:p>
      </dgm:t>
    </dgm:pt>
    <dgm:pt modelId="{662ABBBD-81A4-6A4E-95BE-41C36B5B6CA7}">
      <dgm:prSet/>
      <dgm:spPr/>
      <dgm:t>
        <a:bodyPr/>
        <a:lstStyle/>
        <a:p>
          <a:r>
            <a:rPr lang="es-ES" dirty="0"/>
            <a:t>Hacer un juicio moral</a:t>
          </a:r>
          <a:endParaRPr lang="en-US" dirty="0"/>
        </a:p>
      </dgm:t>
    </dgm:pt>
    <dgm:pt modelId="{98CDA00B-AB53-E445-A82B-6BFDA701BC1B}" type="parTrans" cxnId="{F525AB26-C93F-2D4E-B86F-9A83FB32A7D1}">
      <dgm:prSet/>
      <dgm:spPr/>
      <dgm:t>
        <a:bodyPr/>
        <a:lstStyle/>
        <a:p>
          <a:endParaRPr lang="en-US"/>
        </a:p>
      </dgm:t>
    </dgm:pt>
    <dgm:pt modelId="{6B865F0B-C4A7-7240-B2C0-34C1BCF62C13}" type="sibTrans" cxnId="{F525AB26-C93F-2D4E-B86F-9A83FB32A7D1}">
      <dgm:prSet/>
      <dgm:spPr/>
      <dgm:t>
        <a:bodyPr/>
        <a:lstStyle/>
        <a:p>
          <a:endParaRPr lang="en-US"/>
        </a:p>
      </dgm:t>
    </dgm:pt>
    <dgm:pt modelId="{6710EC26-C31F-0347-8433-06737BB872E2}">
      <dgm:prSet/>
      <dgm:spPr/>
      <dgm:t>
        <a:bodyPr/>
        <a:lstStyle/>
        <a:p>
          <a:r>
            <a:rPr lang="es-ES" dirty="0"/>
            <a:t>Establecer intención moral</a:t>
          </a:r>
          <a:endParaRPr lang="en-US" dirty="0"/>
        </a:p>
      </dgm:t>
    </dgm:pt>
    <dgm:pt modelId="{EB9B5B88-A671-9745-93FB-1E36314B1084}" type="parTrans" cxnId="{2936D3AF-C792-F44F-8D4A-A34DBB4A57A1}">
      <dgm:prSet/>
      <dgm:spPr/>
      <dgm:t>
        <a:bodyPr/>
        <a:lstStyle/>
        <a:p>
          <a:endParaRPr lang="en-US"/>
        </a:p>
      </dgm:t>
    </dgm:pt>
    <dgm:pt modelId="{836DF027-44DE-C941-8295-0DD3F48E9A3B}" type="sibTrans" cxnId="{2936D3AF-C792-F44F-8D4A-A34DBB4A57A1}">
      <dgm:prSet/>
      <dgm:spPr/>
      <dgm:t>
        <a:bodyPr/>
        <a:lstStyle/>
        <a:p>
          <a:endParaRPr lang="en-US"/>
        </a:p>
      </dgm:t>
    </dgm:pt>
    <dgm:pt modelId="{1012BCE9-6820-254B-AB40-CFC11F49E701}">
      <dgm:prSet/>
      <dgm:spPr/>
      <dgm:t>
        <a:bodyPr/>
        <a:lstStyle/>
        <a:p>
          <a:r>
            <a:rPr lang="es-ES" dirty="0"/>
            <a:t>Participar en conducta moral</a:t>
          </a:r>
          <a:endParaRPr lang="en-US" dirty="0"/>
        </a:p>
      </dgm:t>
    </dgm:pt>
    <dgm:pt modelId="{7EB59F48-4385-E643-B9ED-34D16B4624BD}" type="parTrans" cxnId="{ADC0F17A-DA29-DB4C-B4A1-2824A2C768B8}">
      <dgm:prSet/>
      <dgm:spPr/>
      <dgm:t>
        <a:bodyPr/>
        <a:lstStyle/>
        <a:p>
          <a:endParaRPr lang="en-US"/>
        </a:p>
      </dgm:t>
    </dgm:pt>
    <dgm:pt modelId="{FB584C3E-F3EE-8E46-B064-B18422014168}" type="sibTrans" cxnId="{ADC0F17A-DA29-DB4C-B4A1-2824A2C768B8}">
      <dgm:prSet/>
      <dgm:spPr/>
      <dgm:t>
        <a:bodyPr/>
        <a:lstStyle/>
        <a:p>
          <a:endParaRPr lang="en-US"/>
        </a:p>
      </dgm:t>
    </dgm:pt>
    <dgm:pt modelId="{CC053FC9-F87B-8E42-890F-96DC4DD026B1}" type="pres">
      <dgm:prSet presAssocID="{0B0FA9E8-F19C-194F-9807-1B20040F8672}" presName="Name0" presStyleCnt="0">
        <dgm:presLayoutVars>
          <dgm:dir/>
          <dgm:resizeHandles val="exact"/>
        </dgm:presLayoutVars>
      </dgm:prSet>
      <dgm:spPr/>
    </dgm:pt>
    <dgm:pt modelId="{A733290D-E3BE-CB42-AE78-855B17CF30B2}" type="pres">
      <dgm:prSet presAssocID="{52D88009-EE07-6F48-86DC-5535800DF910}" presName="parTxOnly" presStyleLbl="node1" presStyleIdx="0" presStyleCnt="4">
        <dgm:presLayoutVars>
          <dgm:bulletEnabled val="1"/>
        </dgm:presLayoutVars>
      </dgm:prSet>
      <dgm:spPr/>
    </dgm:pt>
    <dgm:pt modelId="{E4ABB52B-6C1B-AE42-ABD1-78959D1B97FC}" type="pres">
      <dgm:prSet presAssocID="{183E176F-4017-4F46-957E-FE4C3E9C3683}" presName="parSpace" presStyleCnt="0"/>
      <dgm:spPr/>
    </dgm:pt>
    <dgm:pt modelId="{6F860FFC-ECA1-C847-83BD-3A240B241341}" type="pres">
      <dgm:prSet presAssocID="{662ABBBD-81A4-6A4E-95BE-41C36B5B6CA7}" presName="parTxOnly" presStyleLbl="node1" presStyleIdx="1" presStyleCnt="4">
        <dgm:presLayoutVars>
          <dgm:bulletEnabled val="1"/>
        </dgm:presLayoutVars>
      </dgm:prSet>
      <dgm:spPr/>
    </dgm:pt>
    <dgm:pt modelId="{DD35CA55-3AA2-5444-94A2-36BF46FD87FA}" type="pres">
      <dgm:prSet presAssocID="{6B865F0B-C4A7-7240-B2C0-34C1BCF62C13}" presName="parSpace" presStyleCnt="0"/>
      <dgm:spPr/>
    </dgm:pt>
    <dgm:pt modelId="{66E2114F-5BB6-AB4E-A2D7-B2B7635B7C89}" type="pres">
      <dgm:prSet presAssocID="{6710EC26-C31F-0347-8433-06737BB872E2}" presName="parTxOnly" presStyleLbl="node1" presStyleIdx="2" presStyleCnt="4">
        <dgm:presLayoutVars>
          <dgm:bulletEnabled val="1"/>
        </dgm:presLayoutVars>
      </dgm:prSet>
      <dgm:spPr/>
    </dgm:pt>
    <dgm:pt modelId="{E972635E-0EB9-8B40-9BE3-4038E04D5598}" type="pres">
      <dgm:prSet presAssocID="{836DF027-44DE-C941-8295-0DD3F48E9A3B}" presName="parSpace" presStyleCnt="0"/>
      <dgm:spPr/>
    </dgm:pt>
    <dgm:pt modelId="{F71802A0-E65C-1144-97CF-FA87B52466C6}" type="pres">
      <dgm:prSet presAssocID="{1012BCE9-6820-254B-AB40-CFC11F49E701}" presName="parTxOnly" presStyleLbl="node1" presStyleIdx="3" presStyleCnt="4">
        <dgm:presLayoutVars>
          <dgm:bulletEnabled val="1"/>
        </dgm:presLayoutVars>
      </dgm:prSet>
      <dgm:spPr/>
    </dgm:pt>
  </dgm:ptLst>
  <dgm:cxnLst>
    <dgm:cxn modelId="{0A346C14-0ED9-8140-83FA-17FB29EE398C}" srcId="{0B0FA9E8-F19C-194F-9807-1B20040F8672}" destId="{52D88009-EE07-6F48-86DC-5535800DF910}" srcOrd="0" destOrd="0" parTransId="{7F530EFA-4EFC-9C42-AB15-1F24C3CF41F6}" sibTransId="{183E176F-4017-4F46-957E-FE4C3E9C3683}"/>
    <dgm:cxn modelId="{BE507B22-E330-4334-B041-E3DADEA486FC}" type="presOf" srcId="{1012BCE9-6820-254B-AB40-CFC11F49E701}" destId="{F71802A0-E65C-1144-97CF-FA87B52466C6}" srcOrd="0" destOrd="0" presId="urn:microsoft.com/office/officeart/2005/8/layout/hChevron3"/>
    <dgm:cxn modelId="{F525AB26-C93F-2D4E-B86F-9A83FB32A7D1}" srcId="{0B0FA9E8-F19C-194F-9807-1B20040F8672}" destId="{662ABBBD-81A4-6A4E-95BE-41C36B5B6CA7}" srcOrd="1" destOrd="0" parTransId="{98CDA00B-AB53-E445-A82B-6BFDA701BC1B}" sibTransId="{6B865F0B-C4A7-7240-B2C0-34C1BCF62C13}"/>
    <dgm:cxn modelId="{C6E91B2A-7D98-4A83-9633-F2CF903F150D}" type="presOf" srcId="{0B0FA9E8-F19C-194F-9807-1B20040F8672}" destId="{CC053FC9-F87B-8E42-890F-96DC4DD026B1}" srcOrd="0" destOrd="0" presId="urn:microsoft.com/office/officeart/2005/8/layout/hChevron3"/>
    <dgm:cxn modelId="{ADC0F17A-DA29-DB4C-B4A1-2824A2C768B8}" srcId="{0B0FA9E8-F19C-194F-9807-1B20040F8672}" destId="{1012BCE9-6820-254B-AB40-CFC11F49E701}" srcOrd="3" destOrd="0" parTransId="{7EB59F48-4385-E643-B9ED-34D16B4624BD}" sibTransId="{FB584C3E-F3EE-8E46-B064-B18422014168}"/>
    <dgm:cxn modelId="{2936D3AF-C792-F44F-8D4A-A34DBB4A57A1}" srcId="{0B0FA9E8-F19C-194F-9807-1B20040F8672}" destId="{6710EC26-C31F-0347-8433-06737BB872E2}" srcOrd="2" destOrd="0" parTransId="{EB9B5B88-A671-9745-93FB-1E36314B1084}" sibTransId="{836DF027-44DE-C941-8295-0DD3F48E9A3B}"/>
    <dgm:cxn modelId="{03C6BBB0-9B4D-4184-ABE0-E4AA067C2D28}" type="presOf" srcId="{52D88009-EE07-6F48-86DC-5535800DF910}" destId="{A733290D-E3BE-CB42-AE78-855B17CF30B2}" srcOrd="0" destOrd="0" presId="urn:microsoft.com/office/officeart/2005/8/layout/hChevron3"/>
    <dgm:cxn modelId="{9FFB4EDB-4410-4EAB-BD63-8BC66C1CAA27}" type="presOf" srcId="{6710EC26-C31F-0347-8433-06737BB872E2}" destId="{66E2114F-5BB6-AB4E-A2D7-B2B7635B7C89}" srcOrd="0" destOrd="0" presId="urn:microsoft.com/office/officeart/2005/8/layout/hChevron3"/>
    <dgm:cxn modelId="{19EAC5ED-6554-4329-9898-B50F2328CBFD}" type="presOf" srcId="{662ABBBD-81A4-6A4E-95BE-41C36B5B6CA7}" destId="{6F860FFC-ECA1-C847-83BD-3A240B241341}" srcOrd="0" destOrd="0" presId="urn:microsoft.com/office/officeart/2005/8/layout/hChevron3"/>
    <dgm:cxn modelId="{F4749030-6AE8-485D-AEC1-38B169CFC389}" type="presParOf" srcId="{CC053FC9-F87B-8E42-890F-96DC4DD026B1}" destId="{A733290D-E3BE-CB42-AE78-855B17CF30B2}" srcOrd="0" destOrd="0" presId="urn:microsoft.com/office/officeart/2005/8/layout/hChevron3"/>
    <dgm:cxn modelId="{E6086A7C-85F8-47B8-9F33-6799CC973241}" type="presParOf" srcId="{CC053FC9-F87B-8E42-890F-96DC4DD026B1}" destId="{E4ABB52B-6C1B-AE42-ABD1-78959D1B97FC}" srcOrd="1" destOrd="0" presId="urn:microsoft.com/office/officeart/2005/8/layout/hChevron3"/>
    <dgm:cxn modelId="{BB678C72-610D-48B1-901E-0F0A2012D31E}" type="presParOf" srcId="{CC053FC9-F87B-8E42-890F-96DC4DD026B1}" destId="{6F860FFC-ECA1-C847-83BD-3A240B241341}" srcOrd="2" destOrd="0" presId="urn:microsoft.com/office/officeart/2005/8/layout/hChevron3"/>
    <dgm:cxn modelId="{0355941A-4B22-48D4-80ED-A1237CA41749}" type="presParOf" srcId="{CC053FC9-F87B-8E42-890F-96DC4DD026B1}" destId="{DD35CA55-3AA2-5444-94A2-36BF46FD87FA}" srcOrd="3" destOrd="0" presId="urn:microsoft.com/office/officeart/2005/8/layout/hChevron3"/>
    <dgm:cxn modelId="{82E61D25-DBFA-4366-BC12-8B95C9FA64CA}" type="presParOf" srcId="{CC053FC9-F87B-8E42-890F-96DC4DD026B1}" destId="{66E2114F-5BB6-AB4E-A2D7-B2B7635B7C89}" srcOrd="4" destOrd="0" presId="urn:microsoft.com/office/officeart/2005/8/layout/hChevron3"/>
    <dgm:cxn modelId="{FE9658F6-F702-4834-B8B7-64639219FE6C}" type="presParOf" srcId="{CC053FC9-F87B-8E42-890F-96DC4DD026B1}" destId="{E972635E-0EB9-8B40-9BE3-4038E04D5598}" srcOrd="5" destOrd="0" presId="urn:microsoft.com/office/officeart/2005/8/layout/hChevron3"/>
    <dgm:cxn modelId="{DB1D47E1-1E35-4D68-AF95-AFF8DD24225D}" type="presParOf" srcId="{CC053FC9-F87B-8E42-890F-96DC4DD026B1}" destId="{F71802A0-E65C-1144-97CF-FA87B52466C6}" srcOrd="6" destOrd="0" presId="urn:microsoft.com/office/officeart/2005/8/layout/hChevron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733290D-E3BE-CB42-AE78-855B17CF30B2}">
      <dsp:nvSpPr>
        <dsp:cNvPr id="0" name=""/>
        <dsp:cNvSpPr/>
      </dsp:nvSpPr>
      <dsp:spPr>
        <a:xfrm>
          <a:off x="2496" y="196441"/>
          <a:ext cx="2504913" cy="1001965"/>
        </a:xfrm>
        <a:prstGeom prst="homePlate">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06680" tIns="53340" rIns="26670" bIns="53340" numCol="1" spcCol="1270" anchor="ctr" anchorCtr="0">
          <a:noAutofit/>
        </a:bodyPr>
        <a:lstStyle/>
        <a:p>
          <a:pPr marL="0" lvl="0" indent="0" algn="ctr" defTabSz="889000">
            <a:lnSpc>
              <a:spcPct val="90000"/>
            </a:lnSpc>
            <a:spcBef>
              <a:spcPct val="0"/>
            </a:spcBef>
            <a:spcAft>
              <a:spcPct val="35000"/>
            </a:spcAft>
            <a:buNone/>
          </a:pPr>
          <a:r>
            <a:rPr lang="es-ES" sz="2000" kern="1200" dirty="0"/>
            <a:t>Reconocer la cuestión moral.</a:t>
          </a:r>
          <a:endParaRPr lang="en-US" sz="2000" kern="1200" dirty="0"/>
        </a:p>
      </dsp:txBody>
      <dsp:txXfrm>
        <a:off x="2496" y="196441"/>
        <a:ext cx="2254422" cy="1001965"/>
      </dsp:txXfrm>
    </dsp:sp>
    <dsp:sp modelId="{6F860FFC-ECA1-C847-83BD-3A240B241341}">
      <dsp:nvSpPr>
        <dsp:cNvPr id="0" name=""/>
        <dsp:cNvSpPr/>
      </dsp:nvSpPr>
      <dsp:spPr>
        <a:xfrm>
          <a:off x="2006427" y="196441"/>
          <a:ext cx="2504913" cy="1001965"/>
        </a:xfrm>
        <a:prstGeom prst="chevron">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0010" tIns="53340" rIns="26670" bIns="53340" numCol="1" spcCol="1270" anchor="ctr" anchorCtr="0">
          <a:noAutofit/>
        </a:bodyPr>
        <a:lstStyle/>
        <a:p>
          <a:pPr marL="0" lvl="0" indent="0" algn="ctr" defTabSz="889000">
            <a:lnSpc>
              <a:spcPct val="90000"/>
            </a:lnSpc>
            <a:spcBef>
              <a:spcPct val="0"/>
            </a:spcBef>
            <a:spcAft>
              <a:spcPct val="35000"/>
            </a:spcAft>
            <a:buNone/>
          </a:pPr>
          <a:r>
            <a:rPr lang="es-ES" sz="2000" kern="1200" dirty="0"/>
            <a:t>Hacer un juicio moral</a:t>
          </a:r>
          <a:endParaRPr lang="en-US" sz="2000" kern="1200" dirty="0"/>
        </a:p>
      </dsp:txBody>
      <dsp:txXfrm>
        <a:off x="2507410" y="196441"/>
        <a:ext cx="1502948" cy="1001965"/>
      </dsp:txXfrm>
    </dsp:sp>
    <dsp:sp modelId="{66E2114F-5BB6-AB4E-A2D7-B2B7635B7C89}">
      <dsp:nvSpPr>
        <dsp:cNvPr id="0" name=""/>
        <dsp:cNvSpPr/>
      </dsp:nvSpPr>
      <dsp:spPr>
        <a:xfrm>
          <a:off x="4010358" y="196441"/>
          <a:ext cx="2504913" cy="1001965"/>
        </a:xfrm>
        <a:prstGeom prst="chevron">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0010" tIns="53340" rIns="26670" bIns="53340" numCol="1" spcCol="1270" anchor="ctr" anchorCtr="0">
          <a:noAutofit/>
        </a:bodyPr>
        <a:lstStyle/>
        <a:p>
          <a:pPr marL="0" lvl="0" indent="0" algn="ctr" defTabSz="889000">
            <a:lnSpc>
              <a:spcPct val="90000"/>
            </a:lnSpc>
            <a:spcBef>
              <a:spcPct val="0"/>
            </a:spcBef>
            <a:spcAft>
              <a:spcPct val="35000"/>
            </a:spcAft>
            <a:buNone/>
          </a:pPr>
          <a:r>
            <a:rPr lang="es-ES" sz="2000" kern="1200" dirty="0"/>
            <a:t>Establecer intención moral</a:t>
          </a:r>
          <a:endParaRPr lang="en-US" sz="2000" kern="1200" dirty="0"/>
        </a:p>
      </dsp:txBody>
      <dsp:txXfrm>
        <a:off x="4511341" y="196441"/>
        <a:ext cx="1502948" cy="1001965"/>
      </dsp:txXfrm>
    </dsp:sp>
    <dsp:sp modelId="{F71802A0-E65C-1144-97CF-FA87B52466C6}">
      <dsp:nvSpPr>
        <dsp:cNvPr id="0" name=""/>
        <dsp:cNvSpPr/>
      </dsp:nvSpPr>
      <dsp:spPr>
        <a:xfrm>
          <a:off x="6014289" y="196441"/>
          <a:ext cx="2504913" cy="1001965"/>
        </a:xfrm>
        <a:prstGeom prst="chevron">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0010" tIns="53340" rIns="26670" bIns="53340" numCol="1" spcCol="1270" anchor="ctr" anchorCtr="0">
          <a:noAutofit/>
        </a:bodyPr>
        <a:lstStyle/>
        <a:p>
          <a:pPr marL="0" lvl="0" indent="0" algn="ctr" defTabSz="889000">
            <a:lnSpc>
              <a:spcPct val="90000"/>
            </a:lnSpc>
            <a:spcBef>
              <a:spcPct val="0"/>
            </a:spcBef>
            <a:spcAft>
              <a:spcPct val="35000"/>
            </a:spcAft>
            <a:buNone/>
          </a:pPr>
          <a:r>
            <a:rPr lang="es-ES" sz="2000" kern="1200" dirty="0"/>
            <a:t>Participar en conducta moral</a:t>
          </a:r>
          <a:endParaRPr lang="en-US" sz="2000" kern="1200" dirty="0"/>
        </a:p>
      </dsp:txBody>
      <dsp:txXfrm>
        <a:off x="6515272" y="196441"/>
        <a:ext cx="1502948" cy="1001965"/>
      </dsp:txXfrm>
    </dsp:sp>
  </dsp:spTree>
</dsp:drawing>
</file>

<file path=ppt/diagrams/layout1.xml><?xml version="1.0" encoding="utf-8"?>
<dgm:layoutDef xmlns:dgm="http://schemas.openxmlformats.org/drawingml/2006/diagram" xmlns:a="http://schemas.openxmlformats.org/drawingml/2006/main" uniqueId="urn:microsoft.com/office/officeart/2005/8/layout/hChevron3">
  <dgm:title val=""/>
  <dgm:desc val=""/>
  <dgm:catLst>
    <dgm:cat type="process" pri="1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root des" func="maxDepth" op="gte" val="2">
        <dgm:constrLst>
          <dgm:constr type="w" for="ch" forName="parAndChTx" refType="w"/>
          <dgm:constr type="primFontSz" for="ch" ptType="node" op="equ"/>
          <dgm:constr type="w" for="ch" forName="parAndChSpace" refType="w" refFor="ch" refForName="parAndChTx" fact="-0.2"/>
          <dgm:constr type="w" for="ch" ptType="sibTrans" op="equ"/>
        </dgm:constrLst>
        <dgm:ruleLst/>
        <dgm:forEach name="Name6" axis="ch" ptType="node">
          <dgm:layoutNode name="parAndChTx">
            <dgm:varLst>
              <dgm:bulletEnabled val="1"/>
            </dgm:varLst>
            <dgm:alg type="tx"/>
            <dgm:choose name="Name7">
              <dgm:if name="Name8" func="var" arg="dir" op="equ" val="norm">
                <dgm:choose name="Name9">
                  <dgm:if name="Name10" axis="self" ptType="node" func="pos" op="equ" val="1">
                    <dgm:shape xmlns:r="http://schemas.openxmlformats.org/officeDocument/2006/relationships"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4"/>
                    </dgm:constrLst>
                  </dgm:if>
                  <dgm:else name="Name11">
                    <dgm:shape xmlns:r="http://schemas.openxmlformats.org/officeDocument/2006/relationships"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if>
              <dgm:else name="Name12">
                <dgm:choose name="Name13">
                  <dgm:if name="Name14" axis="self" ptType="node" func="pos" op="equ" val="1">
                    <dgm:shape xmlns:r="http://schemas.openxmlformats.org/officeDocument/2006/relationships" rot="180"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4"/>
                      <dgm:constr type="rMarg" refType="w" fact="0.1"/>
                    </dgm:constrLst>
                  </dgm:if>
                  <dgm:else name="Name15">
                    <dgm:shape xmlns:r="http://schemas.openxmlformats.org/officeDocument/2006/relationships" rot="180"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else>
            </dgm:choose>
            <dgm:ruleLst>
              <dgm:rule type="primFontSz" val="5" fact="NaN" max="NaN"/>
            </dgm:ruleLst>
          </dgm:layoutNode>
          <dgm:forEach name="Name16" axis="followSib" ptType="sibTrans" cnt="1">
            <dgm:layoutNode name="parAndChSpace">
              <dgm:alg type="sp"/>
              <dgm:shape xmlns:r="http://schemas.openxmlformats.org/officeDocument/2006/relationships" r:blip="">
                <dgm:adjLst/>
              </dgm:shape>
              <dgm:presOf/>
              <dgm:constrLst/>
              <dgm:ruleLst/>
            </dgm:layoutNode>
          </dgm:forEach>
        </dgm:forEach>
      </dgm:if>
      <dgm:else name="Name17">
        <dgm:constrLst>
          <dgm:constr type="w" for="ch" forName="parTxOnly" refType="w"/>
          <dgm:constr type="primFontSz" for="ch" ptType="node" op="equ"/>
          <dgm:constr type="w" for="ch" forName="parSpace" refType="w" refFor="ch" refForName="parTxOnly" fact="-0.2"/>
          <dgm:constr type="w" for="ch" ptType="sibTrans" op="equ"/>
        </dgm:constrLst>
        <dgm:ruleLst/>
        <dgm:forEach name="Name18" axis="ch" ptType="node">
          <dgm:layoutNode name="parTxOnly">
            <dgm:varLst>
              <dgm:bulletEnabled val="1"/>
            </dgm:varLst>
            <dgm:alg type="tx"/>
            <dgm:presOf axis="desOrSelf" ptType="node"/>
            <dgm:choose name="Name19">
              <dgm:if name="Name20" func="var" arg="dir" op="equ" val="norm">
                <dgm:choose name="Name21">
                  <dgm:if name="Name22" axis="self" ptType="node" func="pos" op="equ" val="1">
                    <dgm:shape xmlns:r="http://schemas.openxmlformats.org/officeDocument/2006/relationships" type="homePlate" r:blip="">
                      <dgm:adjLst/>
                    </dgm:shape>
                    <dgm:constrLst>
                      <dgm:constr type="h" refType="w" op="equ" fact="0.4"/>
                      <dgm:constr type="primFontSz" val="65"/>
                      <dgm:constr type="tMarg" refType="primFontSz" fact="0.21"/>
                      <dgm:constr type="bMarg" refType="primFontSz" fact="0.21"/>
                      <dgm:constr type="lMarg" refType="primFontSz" fact="0.42"/>
                      <dgm:constr type="rMarg" refType="primFontSz" fact="0.105"/>
                    </dgm:constrLst>
                  </dgm:if>
                  <dgm:else name="Name23">
                    <dgm:shape xmlns:r="http://schemas.openxmlformats.org/officeDocument/2006/relationships" type="chevron" r:blip="">
                      <dgm:adjLst/>
                    </dgm:shape>
                    <dgm:constrLst>
                      <dgm:constr type="h" refType="w" op="equ" fact="0.4"/>
                      <dgm:constr type="primFontSz" val="65"/>
                      <dgm:constr type="tMarg" refType="primFontSz" fact="0.21"/>
                      <dgm:constr type="bMarg" refType="primFontSz" fact="0.21"/>
                      <dgm:constr type="lMarg" refType="primFontSz" fact="0.315"/>
                      <dgm:constr type="rMarg" refType="primFontSz" fact="0.105"/>
                    </dgm:constrLst>
                  </dgm:else>
                </dgm:choose>
              </dgm:if>
              <dgm:else name="Name24">
                <dgm:choose name="Name25">
                  <dgm:if name="Name26" axis="self" ptType="node" func="pos" op="equ" val="1">
                    <dgm:shape xmlns:r="http://schemas.openxmlformats.org/officeDocument/2006/relationships" rot="180" type="homePlate"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42"/>
                    </dgm:constrLst>
                  </dgm:if>
                  <dgm:else name="Name27">
                    <dgm:shape xmlns:r="http://schemas.openxmlformats.org/officeDocument/2006/relationships" rot="180" type="chevron"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315"/>
                    </dgm:constrLst>
                  </dgm:else>
                </dgm:choose>
              </dgm:else>
            </dgm:choose>
            <dgm:ruleLst>
              <dgm:rule type="primFontSz" val="5" fact="NaN" max="NaN"/>
            </dgm:ruleLst>
          </dgm:layoutNode>
          <dgm:forEach name="Name28" axis="followSib" ptType="sibTrans" cnt="1">
            <dgm:layoutNode name="parSpace">
              <dgm:alg type="sp"/>
              <dgm:shape xmlns:r="http://schemas.openxmlformats.org/officeDocument/2006/relationships" r:blip="">
                <dgm:adjLst/>
              </dgm:shape>
              <dgm:presOf/>
              <dgm:constrLst/>
              <dgm:ruleLst/>
            </dgm:layoutNode>
          </dgm:forEach>
        </dgm:forEach>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val="3877113212"/>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9"/>
        <p:cNvGrpSpPr/>
        <p:nvPr/>
      </p:nvGrpSpPr>
      <p:grpSpPr>
        <a:xfrm>
          <a:off x="0" y="0"/>
          <a:ext cx="0" cy="0"/>
          <a:chOff x="0" y="0"/>
          <a:chExt cx="0" cy="0"/>
        </a:xfrm>
      </p:grpSpPr>
      <p:sp>
        <p:nvSpPr>
          <p:cNvPr id="190" name="Google Shape;190;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1" name="Google Shape;191;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354606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36"/>
        <p:cNvGrpSpPr/>
        <p:nvPr/>
      </p:nvGrpSpPr>
      <p:grpSpPr>
        <a:xfrm>
          <a:off x="0" y="0"/>
          <a:ext cx="0" cy="0"/>
          <a:chOff x="0" y="0"/>
          <a:chExt cx="0" cy="0"/>
        </a:xfrm>
      </p:grpSpPr>
      <p:sp>
        <p:nvSpPr>
          <p:cNvPr id="437" name="Google Shape;437;g480d10309d_0_2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38" name="Google Shape;438;g480d10309d_0_2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308276899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a:xfrm>
            <a:off x="381000" y="685800"/>
            <a:ext cx="6096000" cy="3429000"/>
          </a:xfrm>
        </p:spPr>
      </p:sp>
      <p:sp>
        <p:nvSpPr>
          <p:cNvPr id="3" name="Symbol zastępczy notatek 2"/>
          <p:cNvSpPr>
            <a:spLocks noGrp="1"/>
          </p:cNvSpPr>
          <p:nvPr>
            <p:ph type="body" idx="1"/>
          </p:nvPr>
        </p:nvSpPr>
        <p:spPr/>
        <p:txBody>
          <a:bodyPr/>
          <a:lstStyle/>
          <a:p>
            <a:endParaRPr lang="en-GB"/>
          </a:p>
        </p:txBody>
      </p:sp>
    </p:spTree>
    <p:extLst>
      <p:ext uri="{BB962C8B-B14F-4D97-AF65-F5344CB8AC3E}">
        <p14:creationId xmlns:p14="http://schemas.microsoft.com/office/powerpoint/2010/main" val="390412026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56"/>
        <p:cNvGrpSpPr/>
        <p:nvPr/>
      </p:nvGrpSpPr>
      <p:grpSpPr>
        <a:xfrm>
          <a:off x="0" y="0"/>
          <a:ext cx="0" cy="0"/>
          <a:chOff x="0" y="0"/>
          <a:chExt cx="0" cy="0"/>
        </a:xfrm>
      </p:grpSpPr>
      <p:sp>
        <p:nvSpPr>
          <p:cNvPr id="457" name="Google Shape;457;g481a02bcd7_0_2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58" name="Google Shape;458;g481a02bcd7_0_2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3712839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lstStyle>
            <a:lvl1pPr lvl="0"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s"/>
              <a:t>‹Nº›</a:t>
            </a:fld>
            <a:endParaRP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lstStyle>
            <a:lvl1pPr lvl="0" rtl="0">
              <a:spcBef>
                <a:spcPts val="0"/>
              </a:spcBef>
              <a:spcAft>
                <a:spcPts val="0"/>
              </a:spcAft>
              <a:buSzPts val="4800"/>
              <a:buNone/>
              <a:defRPr sz="4800"/>
            </a:lvl1pPr>
            <a:lvl2pPr lvl="1" rtl="0">
              <a:spcBef>
                <a:spcPts val="0"/>
              </a:spcBef>
              <a:spcAft>
                <a:spcPts val="0"/>
              </a:spcAft>
              <a:buSzPts val="4800"/>
              <a:buNone/>
              <a:defRPr sz="4800"/>
            </a:lvl2pPr>
            <a:lvl3pPr lvl="2" rtl="0">
              <a:spcBef>
                <a:spcPts val="0"/>
              </a:spcBef>
              <a:spcAft>
                <a:spcPts val="0"/>
              </a:spcAft>
              <a:buSzPts val="4800"/>
              <a:buNone/>
              <a:defRPr sz="4800"/>
            </a:lvl3pPr>
            <a:lvl4pPr lvl="3" rtl="0">
              <a:spcBef>
                <a:spcPts val="0"/>
              </a:spcBef>
              <a:spcAft>
                <a:spcPts val="0"/>
              </a:spcAft>
              <a:buSzPts val="4800"/>
              <a:buNone/>
              <a:defRPr sz="4800"/>
            </a:lvl4pPr>
            <a:lvl5pPr lvl="4" rtl="0">
              <a:spcBef>
                <a:spcPts val="0"/>
              </a:spcBef>
              <a:spcAft>
                <a:spcPts val="0"/>
              </a:spcAft>
              <a:buSzPts val="4800"/>
              <a:buNone/>
              <a:defRPr sz="4800"/>
            </a:lvl5pPr>
            <a:lvl6pPr lvl="5" rtl="0">
              <a:spcBef>
                <a:spcPts val="0"/>
              </a:spcBef>
              <a:spcAft>
                <a:spcPts val="0"/>
              </a:spcAft>
              <a:buSzPts val="4800"/>
              <a:buNone/>
              <a:defRPr sz="4800"/>
            </a:lvl6pPr>
            <a:lvl7pPr lvl="6" rtl="0">
              <a:spcBef>
                <a:spcPts val="0"/>
              </a:spcBef>
              <a:spcAft>
                <a:spcPts val="0"/>
              </a:spcAft>
              <a:buSzPts val="4800"/>
              <a:buNone/>
              <a:defRPr sz="4800"/>
            </a:lvl7pPr>
            <a:lvl8pPr lvl="7" rtl="0">
              <a:spcBef>
                <a:spcPts val="0"/>
              </a:spcBef>
              <a:spcAft>
                <a:spcPts val="0"/>
              </a:spcAft>
              <a:buSzPts val="4800"/>
              <a:buNone/>
              <a:defRPr sz="4800"/>
            </a:lvl8pPr>
            <a:lvl9pPr lvl="8" rtl="0">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s"/>
              <a:t>‹Nº›</a:t>
            </a:fld>
            <a:endParaRP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lstStyle>
            <a:lvl1pPr lvl="0" algn="ctr" rtl="0">
              <a:spcBef>
                <a:spcPts val="0"/>
              </a:spcBef>
              <a:spcAft>
                <a:spcPts val="0"/>
              </a:spcAft>
              <a:buSzPts val="4200"/>
              <a:buNone/>
              <a:defRPr sz="4200"/>
            </a:lvl1pPr>
            <a:lvl2pPr lvl="1" algn="ctr" rtl="0">
              <a:spcBef>
                <a:spcPts val="0"/>
              </a:spcBef>
              <a:spcAft>
                <a:spcPts val="0"/>
              </a:spcAft>
              <a:buSzPts val="4200"/>
              <a:buNone/>
              <a:defRPr sz="4200"/>
            </a:lvl2pPr>
            <a:lvl3pPr lvl="2" algn="ctr" rtl="0">
              <a:spcBef>
                <a:spcPts val="0"/>
              </a:spcBef>
              <a:spcAft>
                <a:spcPts val="0"/>
              </a:spcAft>
              <a:buSzPts val="4200"/>
              <a:buNone/>
              <a:defRPr sz="4200"/>
            </a:lvl3pPr>
            <a:lvl4pPr lvl="3" algn="ctr" rtl="0">
              <a:spcBef>
                <a:spcPts val="0"/>
              </a:spcBef>
              <a:spcAft>
                <a:spcPts val="0"/>
              </a:spcAft>
              <a:buSzPts val="4200"/>
              <a:buNone/>
              <a:defRPr sz="4200"/>
            </a:lvl4pPr>
            <a:lvl5pPr lvl="4" algn="ctr" rtl="0">
              <a:spcBef>
                <a:spcPts val="0"/>
              </a:spcBef>
              <a:spcAft>
                <a:spcPts val="0"/>
              </a:spcAft>
              <a:buSzPts val="4200"/>
              <a:buNone/>
              <a:defRPr sz="4200"/>
            </a:lvl5pPr>
            <a:lvl6pPr lvl="5" algn="ctr" rtl="0">
              <a:spcBef>
                <a:spcPts val="0"/>
              </a:spcBef>
              <a:spcAft>
                <a:spcPts val="0"/>
              </a:spcAft>
              <a:buSzPts val="4200"/>
              <a:buNone/>
              <a:defRPr sz="4200"/>
            </a:lvl6pPr>
            <a:lvl7pPr lvl="6" algn="ctr" rtl="0">
              <a:spcBef>
                <a:spcPts val="0"/>
              </a:spcBef>
              <a:spcAft>
                <a:spcPts val="0"/>
              </a:spcAft>
              <a:buSzPts val="4200"/>
              <a:buNone/>
              <a:defRPr sz="4200"/>
            </a:lvl7pPr>
            <a:lvl8pPr lvl="7" algn="ctr" rtl="0">
              <a:spcBef>
                <a:spcPts val="0"/>
              </a:spcBef>
              <a:spcAft>
                <a:spcPts val="0"/>
              </a:spcAft>
              <a:buSzPts val="4200"/>
              <a:buNone/>
              <a:defRPr sz="4200"/>
            </a:lvl8pPr>
            <a:lvl9pPr lvl="8" algn="ctr" rtl="0">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lstStyle>
            <a:lvl1pPr lvl="0" algn="ctr" rtl="0">
              <a:lnSpc>
                <a:spcPct val="100000"/>
              </a:lnSpc>
              <a:spcBef>
                <a:spcPts val="0"/>
              </a:spcBef>
              <a:spcAft>
                <a:spcPts val="0"/>
              </a:spcAft>
              <a:buSzPts val="2100"/>
              <a:buNone/>
              <a:defRPr sz="2100"/>
            </a:lvl1pPr>
            <a:lvl2pPr lvl="1" algn="ctr" rtl="0">
              <a:lnSpc>
                <a:spcPct val="100000"/>
              </a:lnSpc>
              <a:spcBef>
                <a:spcPts val="0"/>
              </a:spcBef>
              <a:spcAft>
                <a:spcPts val="0"/>
              </a:spcAft>
              <a:buSzPts val="2100"/>
              <a:buNone/>
              <a:defRPr sz="2100"/>
            </a:lvl2pPr>
            <a:lvl3pPr lvl="2" algn="ctr" rtl="0">
              <a:lnSpc>
                <a:spcPct val="100000"/>
              </a:lnSpc>
              <a:spcBef>
                <a:spcPts val="0"/>
              </a:spcBef>
              <a:spcAft>
                <a:spcPts val="0"/>
              </a:spcAft>
              <a:buSzPts val="2100"/>
              <a:buNone/>
              <a:defRPr sz="2100"/>
            </a:lvl3pPr>
            <a:lvl4pPr lvl="3" algn="ctr" rtl="0">
              <a:lnSpc>
                <a:spcPct val="100000"/>
              </a:lnSpc>
              <a:spcBef>
                <a:spcPts val="0"/>
              </a:spcBef>
              <a:spcAft>
                <a:spcPts val="0"/>
              </a:spcAft>
              <a:buSzPts val="2100"/>
              <a:buNone/>
              <a:defRPr sz="2100"/>
            </a:lvl4pPr>
            <a:lvl5pPr lvl="4" algn="ctr" rtl="0">
              <a:lnSpc>
                <a:spcPct val="100000"/>
              </a:lnSpc>
              <a:spcBef>
                <a:spcPts val="0"/>
              </a:spcBef>
              <a:spcAft>
                <a:spcPts val="0"/>
              </a:spcAft>
              <a:buSzPts val="2100"/>
              <a:buNone/>
              <a:defRPr sz="2100"/>
            </a:lvl5pPr>
            <a:lvl6pPr lvl="5" algn="ctr" rtl="0">
              <a:lnSpc>
                <a:spcPct val="100000"/>
              </a:lnSpc>
              <a:spcBef>
                <a:spcPts val="0"/>
              </a:spcBef>
              <a:spcAft>
                <a:spcPts val="0"/>
              </a:spcAft>
              <a:buSzPts val="2100"/>
              <a:buNone/>
              <a:defRPr sz="2100"/>
            </a:lvl6pPr>
            <a:lvl7pPr lvl="6" algn="ctr" rtl="0">
              <a:lnSpc>
                <a:spcPct val="100000"/>
              </a:lnSpc>
              <a:spcBef>
                <a:spcPts val="0"/>
              </a:spcBef>
              <a:spcAft>
                <a:spcPts val="0"/>
              </a:spcAft>
              <a:buSzPts val="2100"/>
              <a:buNone/>
              <a:defRPr sz="2100"/>
            </a:lvl7pPr>
            <a:lvl8pPr lvl="7" algn="ctr" rtl="0">
              <a:lnSpc>
                <a:spcPct val="100000"/>
              </a:lnSpc>
              <a:spcBef>
                <a:spcPts val="0"/>
              </a:spcBef>
              <a:spcAft>
                <a:spcPts val="0"/>
              </a:spcAft>
              <a:buSzPts val="2100"/>
              <a:buNone/>
              <a:defRPr sz="2100"/>
            </a:lvl8pPr>
            <a:lvl9pPr lvl="8" algn="ctr" rtl="0">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lstStyle>
            <a:lvl1pPr marL="457200" lvl="0" indent="-342900" rtl="0">
              <a:spcBef>
                <a:spcPts val="0"/>
              </a:spcBef>
              <a:spcAft>
                <a:spcPts val="0"/>
              </a:spcAft>
              <a:buSzPts val="1800"/>
              <a:buChar char="●"/>
              <a:defRPr/>
            </a:lvl1pPr>
            <a:lvl2pPr marL="914400" lvl="1" indent="-317500" rtl="0">
              <a:spcBef>
                <a:spcPts val="1600"/>
              </a:spcBef>
              <a:spcAft>
                <a:spcPts val="0"/>
              </a:spcAft>
              <a:buSzPts val="1400"/>
              <a:buChar char="○"/>
              <a:defRPr/>
            </a:lvl2pPr>
            <a:lvl3pPr marL="1371600" lvl="2" indent="-317500" rtl="0">
              <a:spcBef>
                <a:spcPts val="1600"/>
              </a:spcBef>
              <a:spcAft>
                <a:spcPts val="0"/>
              </a:spcAft>
              <a:buSzPts val="1400"/>
              <a:buChar char="■"/>
              <a:defRPr/>
            </a:lvl3pPr>
            <a:lvl4pPr marL="1828800" lvl="3" indent="-317500" rtl="0">
              <a:spcBef>
                <a:spcPts val="1600"/>
              </a:spcBef>
              <a:spcAft>
                <a:spcPts val="0"/>
              </a:spcAft>
              <a:buSzPts val="1400"/>
              <a:buChar char="●"/>
              <a:defRPr/>
            </a:lvl4pPr>
            <a:lvl5pPr marL="2286000" lvl="4" indent="-317500" rtl="0">
              <a:spcBef>
                <a:spcPts val="1600"/>
              </a:spcBef>
              <a:spcAft>
                <a:spcPts val="0"/>
              </a:spcAft>
              <a:buSzPts val="1400"/>
              <a:buChar char="○"/>
              <a:defRPr/>
            </a:lvl5pPr>
            <a:lvl6pPr marL="2743200" lvl="5" indent="-317500" rtl="0">
              <a:spcBef>
                <a:spcPts val="1600"/>
              </a:spcBef>
              <a:spcAft>
                <a:spcPts val="0"/>
              </a:spcAft>
              <a:buSzPts val="1400"/>
              <a:buChar char="■"/>
              <a:defRPr/>
            </a:lvl6pPr>
            <a:lvl7pPr marL="3200400" lvl="6" indent="-317500" rtl="0">
              <a:spcBef>
                <a:spcPts val="1600"/>
              </a:spcBef>
              <a:spcAft>
                <a:spcPts val="0"/>
              </a:spcAft>
              <a:buSzPts val="1400"/>
              <a:buChar char="●"/>
              <a:defRPr/>
            </a:lvl7pPr>
            <a:lvl8pPr marL="3657600" lvl="7" indent="-317500" rtl="0">
              <a:spcBef>
                <a:spcPts val="1600"/>
              </a:spcBef>
              <a:spcAft>
                <a:spcPts val="0"/>
              </a:spcAft>
              <a:buSzPts val="1400"/>
              <a:buChar char="○"/>
              <a:defRPr/>
            </a:lvl8pPr>
            <a:lvl9pPr marL="4114800" lvl="8" indent="-317500" rtl="0">
              <a:spcBef>
                <a:spcPts val="1600"/>
              </a:spcBef>
              <a:spcAft>
                <a:spcPts val="160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s"/>
              <a:t>‹Nº›</a:t>
            </a:fld>
            <a:endParaRP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lstStyle>
            <a:lvl1pPr marL="457200" lvl="0" indent="-228600" rtl="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s"/>
              <a:t>‹Nº›</a:t>
            </a:fld>
            <a:endParaRP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lstStyle>
            <a:lvl1pPr lvl="0" algn="ctr" rtl="0">
              <a:spcBef>
                <a:spcPts val="0"/>
              </a:spcBef>
              <a:spcAft>
                <a:spcPts val="0"/>
              </a:spcAft>
              <a:buSzPts val="12000"/>
              <a:buNone/>
              <a:defRPr sz="12000"/>
            </a:lvl1pPr>
            <a:lvl2pPr lvl="1" algn="ctr" rtl="0">
              <a:spcBef>
                <a:spcPts val="0"/>
              </a:spcBef>
              <a:spcAft>
                <a:spcPts val="0"/>
              </a:spcAft>
              <a:buSzPts val="12000"/>
              <a:buNone/>
              <a:defRPr sz="12000"/>
            </a:lvl2pPr>
            <a:lvl3pPr lvl="2" algn="ctr" rtl="0">
              <a:spcBef>
                <a:spcPts val="0"/>
              </a:spcBef>
              <a:spcAft>
                <a:spcPts val="0"/>
              </a:spcAft>
              <a:buSzPts val="12000"/>
              <a:buNone/>
              <a:defRPr sz="12000"/>
            </a:lvl3pPr>
            <a:lvl4pPr lvl="3" algn="ctr" rtl="0">
              <a:spcBef>
                <a:spcPts val="0"/>
              </a:spcBef>
              <a:spcAft>
                <a:spcPts val="0"/>
              </a:spcAft>
              <a:buSzPts val="12000"/>
              <a:buNone/>
              <a:defRPr sz="12000"/>
            </a:lvl4pPr>
            <a:lvl5pPr lvl="4" algn="ctr" rtl="0">
              <a:spcBef>
                <a:spcPts val="0"/>
              </a:spcBef>
              <a:spcAft>
                <a:spcPts val="0"/>
              </a:spcAft>
              <a:buSzPts val="12000"/>
              <a:buNone/>
              <a:defRPr sz="12000"/>
            </a:lvl5pPr>
            <a:lvl6pPr lvl="5" algn="ctr" rtl="0">
              <a:spcBef>
                <a:spcPts val="0"/>
              </a:spcBef>
              <a:spcAft>
                <a:spcPts val="0"/>
              </a:spcAft>
              <a:buSzPts val="12000"/>
              <a:buNone/>
              <a:defRPr sz="12000"/>
            </a:lvl6pPr>
            <a:lvl7pPr lvl="6" algn="ctr" rtl="0">
              <a:spcBef>
                <a:spcPts val="0"/>
              </a:spcBef>
              <a:spcAft>
                <a:spcPts val="0"/>
              </a:spcAft>
              <a:buSzPts val="12000"/>
              <a:buNone/>
              <a:defRPr sz="12000"/>
            </a:lvl7pPr>
            <a:lvl8pPr lvl="7" algn="ctr" rtl="0">
              <a:spcBef>
                <a:spcPts val="0"/>
              </a:spcBef>
              <a:spcAft>
                <a:spcPts val="0"/>
              </a:spcAft>
              <a:buSzPts val="12000"/>
              <a:buNone/>
              <a:defRPr sz="12000"/>
            </a:lvl8pPr>
            <a:lvl9pPr lvl="8" algn="ctr" rtl="0">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lstStyle>
            <a:lvl1pPr marL="457200" lvl="0" indent="-342900" algn="ctr" rtl="0">
              <a:spcBef>
                <a:spcPts val="0"/>
              </a:spcBef>
              <a:spcAft>
                <a:spcPts val="0"/>
              </a:spcAft>
              <a:buSzPts val="1800"/>
              <a:buChar char="●"/>
              <a:defRPr/>
            </a:lvl1pPr>
            <a:lvl2pPr marL="914400" lvl="1" indent="-317500" algn="ctr" rtl="0">
              <a:spcBef>
                <a:spcPts val="1600"/>
              </a:spcBef>
              <a:spcAft>
                <a:spcPts val="0"/>
              </a:spcAft>
              <a:buSzPts val="1400"/>
              <a:buChar char="○"/>
              <a:defRPr/>
            </a:lvl2pPr>
            <a:lvl3pPr marL="1371600" lvl="2" indent="-317500" algn="ctr" rtl="0">
              <a:spcBef>
                <a:spcPts val="1600"/>
              </a:spcBef>
              <a:spcAft>
                <a:spcPts val="0"/>
              </a:spcAft>
              <a:buSzPts val="1400"/>
              <a:buChar char="■"/>
              <a:defRPr/>
            </a:lvl3pPr>
            <a:lvl4pPr marL="1828800" lvl="3" indent="-317500" algn="ctr" rtl="0">
              <a:spcBef>
                <a:spcPts val="1600"/>
              </a:spcBef>
              <a:spcAft>
                <a:spcPts val="0"/>
              </a:spcAft>
              <a:buSzPts val="1400"/>
              <a:buChar char="●"/>
              <a:defRPr/>
            </a:lvl4pPr>
            <a:lvl5pPr marL="2286000" lvl="4" indent="-317500" algn="ctr" rtl="0">
              <a:spcBef>
                <a:spcPts val="1600"/>
              </a:spcBef>
              <a:spcAft>
                <a:spcPts val="0"/>
              </a:spcAft>
              <a:buSzPts val="1400"/>
              <a:buChar char="○"/>
              <a:defRPr/>
            </a:lvl5pPr>
            <a:lvl6pPr marL="2743200" lvl="5" indent="-317500" algn="ctr" rtl="0">
              <a:spcBef>
                <a:spcPts val="1600"/>
              </a:spcBef>
              <a:spcAft>
                <a:spcPts val="0"/>
              </a:spcAft>
              <a:buSzPts val="1400"/>
              <a:buChar char="■"/>
              <a:defRPr/>
            </a:lvl6pPr>
            <a:lvl7pPr marL="3200400" lvl="6" indent="-317500" algn="ctr" rtl="0">
              <a:spcBef>
                <a:spcPts val="1600"/>
              </a:spcBef>
              <a:spcAft>
                <a:spcPts val="0"/>
              </a:spcAft>
              <a:buSzPts val="1400"/>
              <a:buChar char="●"/>
              <a:defRPr/>
            </a:lvl7pPr>
            <a:lvl8pPr marL="3657600" lvl="7" indent="-317500" algn="ctr" rtl="0">
              <a:spcBef>
                <a:spcPts val="1600"/>
              </a:spcBef>
              <a:spcAft>
                <a:spcPts val="0"/>
              </a:spcAft>
              <a:buSzPts val="1400"/>
              <a:buChar char="○"/>
              <a:defRPr/>
            </a:lvl8pPr>
            <a:lvl9pPr marL="4114800" lvl="8" indent="-317500" algn="ctr" rtl="0">
              <a:spcBef>
                <a:spcPts val="1600"/>
              </a:spcBef>
              <a:spcAft>
                <a:spcPts val="160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s"/>
              <a:t>‹Nº›</a:t>
            </a:fld>
            <a:endParaRP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s"/>
              <a:t>‹Nº›</a:t>
            </a:fld>
            <a:endParaRP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Diseño personalizado">
  <p:cSld name="AUTOLAYOUT">
    <p:bg>
      <p:bgPr>
        <a:solidFill>
          <a:srgbClr val="FFFFFF"/>
        </a:solidFill>
        <a:effectLst/>
      </p:bgPr>
    </p:bg>
    <p:spTree>
      <p:nvGrpSpPr>
        <p:cNvPr id="1" name="Shape 50"/>
        <p:cNvGrpSpPr/>
        <p:nvPr/>
      </p:nvGrpSpPr>
      <p:grpSpPr>
        <a:xfrm>
          <a:off x="0" y="0"/>
          <a:ext cx="0" cy="0"/>
          <a:chOff x="0" y="0"/>
          <a:chExt cx="0" cy="0"/>
        </a:xfrm>
      </p:grpSpPr>
      <p:sp>
        <p:nvSpPr>
          <p:cNvPr id="51" name="Google Shape;51;p13"/>
          <p:cNvSpPr/>
          <p:nvPr/>
        </p:nvSpPr>
        <p:spPr>
          <a:xfrm>
            <a:off x="0" y="0"/>
            <a:ext cx="9144000" cy="5143500"/>
          </a:xfrm>
          <a:prstGeom prst="rect">
            <a:avLst/>
          </a:prstGeom>
          <a:solidFill>
            <a:srgbClr val="E0666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grpSp>
        <p:nvGrpSpPr>
          <p:cNvPr id="52" name="Google Shape;52;p13"/>
          <p:cNvGrpSpPr/>
          <p:nvPr/>
        </p:nvGrpSpPr>
        <p:grpSpPr>
          <a:xfrm>
            <a:off x="2105247" y="1"/>
            <a:ext cx="7038765" cy="5138761"/>
            <a:chOff x="3388636" y="43347"/>
            <a:chExt cx="5755327" cy="4201767"/>
          </a:xfrm>
        </p:grpSpPr>
        <p:sp>
          <p:nvSpPr>
            <p:cNvPr id="53" name="Google Shape;53;p13"/>
            <p:cNvSpPr/>
            <p:nvPr/>
          </p:nvSpPr>
          <p:spPr>
            <a:xfrm>
              <a:off x="3837147" y="1754163"/>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54" name="Google Shape;54;p13"/>
            <p:cNvSpPr/>
            <p:nvPr/>
          </p:nvSpPr>
          <p:spPr>
            <a:xfrm>
              <a:off x="4285658" y="1754163"/>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55" name="Google Shape;55;p13"/>
            <p:cNvSpPr/>
            <p:nvPr/>
          </p:nvSpPr>
          <p:spPr>
            <a:xfrm>
              <a:off x="4734169" y="1754163"/>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56" name="Google Shape;56;p13"/>
            <p:cNvSpPr/>
            <p:nvPr/>
          </p:nvSpPr>
          <p:spPr>
            <a:xfrm>
              <a:off x="5182681" y="1754163"/>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57" name="Google Shape;57;p13"/>
            <p:cNvSpPr/>
            <p:nvPr/>
          </p:nvSpPr>
          <p:spPr>
            <a:xfrm>
              <a:off x="5631192" y="1754163"/>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58" name="Google Shape;58;p13"/>
            <p:cNvSpPr/>
            <p:nvPr/>
          </p:nvSpPr>
          <p:spPr>
            <a:xfrm>
              <a:off x="6079703" y="1754163"/>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59" name="Google Shape;59;p13"/>
            <p:cNvSpPr/>
            <p:nvPr/>
          </p:nvSpPr>
          <p:spPr>
            <a:xfrm>
              <a:off x="6528215" y="1754163"/>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60" name="Google Shape;60;p13"/>
            <p:cNvSpPr/>
            <p:nvPr/>
          </p:nvSpPr>
          <p:spPr>
            <a:xfrm>
              <a:off x="6976726" y="1754163"/>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61" name="Google Shape;61;p13"/>
            <p:cNvSpPr/>
            <p:nvPr/>
          </p:nvSpPr>
          <p:spPr>
            <a:xfrm>
              <a:off x="7425229" y="1754163"/>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62" name="Google Shape;62;p13"/>
            <p:cNvSpPr/>
            <p:nvPr/>
          </p:nvSpPr>
          <p:spPr>
            <a:xfrm>
              <a:off x="7873740" y="1754163"/>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63" name="Google Shape;63;p13"/>
            <p:cNvSpPr/>
            <p:nvPr/>
          </p:nvSpPr>
          <p:spPr>
            <a:xfrm>
              <a:off x="8322251" y="1754163"/>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64" name="Google Shape;64;p13"/>
            <p:cNvSpPr/>
            <p:nvPr/>
          </p:nvSpPr>
          <p:spPr>
            <a:xfrm>
              <a:off x="8770763" y="1754163"/>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65" name="Google Shape;65;p13"/>
            <p:cNvSpPr/>
            <p:nvPr/>
          </p:nvSpPr>
          <p:spPr>
            <a:xfrm>
              <a:off x="3837147" y="1326459"/>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66" name="Google Shape;66;p13"/>
            <p:cNvSpPr/>
            <p:nvPr/>
          </p:nvSpPr>
          <p:spPr>
            <a:xfrm>
              <a:off x="4285658" y="1326459"/>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67" name="Google Shape;67;p13"/>
            <p:cNvSpPr/>
            <p:nvPr/>
          </p:nvSpPr>
          <p:spPr>
            <a:xfrm>
              <a:off x="4734169" y="1326459"/>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68" name="Google Shape;68;p13"/>
            <p:cNvSpPr/>
            <p:nvPr/>
          </p:nvSpPr>
          <p:spPr>
            <a:xfrm>
              <a:off x="5182681" y="1326459"/>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69" name="Google Shape;69;p13"/>
            <p:cNvSpPr/>
            <p:nvPr/>
          </p:nvSpPr>
          <p:spPr>
            <a:xfrm>
              <a:off x="5631192" y="1326459"/>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70" name="Google Shape;70;p13"/>
            <p:cNvSpPr/>
            <p:nvPr/>
          </p:nvSpPr>
          <p:spPr>
            <a:xfrm>
              <a:off x="6079703" y="1326459"/>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71" name="Google Shape;71;p13"/>
            <p:cNvSpPr/>
            <p:nvPr/>
          </p:nvSpPr>
          <p:spPr>
            <a:xfrm>
              <a:off x="6528215" y="1326459"/>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72" name="Google Shape;72;p13"/>
            <p:cNvSpPr/>
            <p:nvPr/>
          </p:nvSpPr>
          <p:spPr>
            <a:xfrm>
              <a:off x="6976726" y="1326459"/>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73" name="Google Shape;73;p13"/>
            <p:cNvSpPr/>
            <p:nvPr/>
          </p:nvSpPr>
          <p:spPr>
            <a:xfrm>
              <a:off x="7425229" y="1326459"/>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74" name="Google Shape;74;p13"/>
            <p:cNvSpPr/>
            <p:nvPr/>
          </p:nvSpPr>
          <p:spPr>
            <a:xfrm>
              <a:off x="7873740" y="1326459"/>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75" name="Google Shape;75;p13"/>
            <p:cNvSpPr/>
            <p:nvPr/>
          </p:nvSpPr>
          <p:spPr>
            <a:xfrm>
              <a:off x="8322251" y="1326459"/>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76" name="Google Shape;76;p13"/>
            <p:cNvSpPr/>
            <p:nvPr/>
          </p:nvSpPr>
          <p:spPr>
            <a:xfrm>
              <a:off x="8770763" y="1326459"/>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77" name="Google Shape;77;p13"/>
            <p:cNvSpPr/>
            <p:nvPr/>
          </p:nvSpPr>
          <p:spPr>
            <a:xfrm>
              <a:off x="3837147" y="898755"/>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78" name="Google Shape;78;p13"/>
            <p:cNvSpPr/>
            <p:nvPr/>
          </p:nvSpPr>
          <p:spPr>
            <a:xfrm>
              <a:off x="4285658" y="898755"/>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79" name="Google Shape;79;p13"/>
            <p:cNvSpPr/>
            <p:nvPr/>
          </p:nvSpPr>
          <p:spPr>
            <a:xfrm>
              <a:off x="4734169" y="898755"/>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80" name="Google Shape;80;p13"/>
            <p:cNvSpPr/>
            <p:nvPr/>
          </p:nvSpPr>
          <p:spPr>
            <a:xfrm>
              <a:off x="5182681" y="898755"/>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81" name="Google Shape;81;p13"/>
            <p:cNvSpPr/>
            <p:nvPr/>
          </p:nvSpPr>
          <p:spPr>
            <a:xfrm>
              <a:off x="5631192" y="898755"/>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82" name="Google Shape;82;p13"/>
            <p:cNvSpPr/>
            <p:nvPr/>
          </p:nvSpPr>
          <p:spPr>
            <a:xfrm>
              <a:off x="6079703" y="898755"/>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83" name="Google Shape;83;p13"/>
            <p:cNvSpPr/>
            <p:nvPr/>
          </p:nvSpPr>
          <p:spPr>
            <a:xfrm>
              <a:off x="6528215" y="898755"/>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84" name="Google Shape;84;p13"/>
            <p:cNvSpPr/>
            <p:nvPr/>
          </p:nvSpPr>
          <p:spPr>
            <a:xfrm>
              <a:off x="6976726" y="898755"/>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85" name="Google Shape;85;p13"/>
            <p:cNvSpPr/>
            <p:nvPr/>
          </p:nvSpPr>
          <p:spPr>
            <a:xfrm>
              <a:off x="7425229" y="898755"/>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86" name="Google Shape;86;p13"/>
            <p:cNvSpPr/>
            <p:nvPr/>
          </p:nvSpPr>
          <p:spPr>
            <a:xfrm>
              <a:off x="7873740" y="898755"/>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87" name="Google Shape;87;p13"/>
            <p:cNvSpPr/>
            <p:nvPr/>
          </p:nvSpPr>
          <p:spPr>
            <a:xfrm>
              <a:off x="8322251" y="898755"/>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88" name="Google Shape;88;p13"/>
            <p:cNvSpPr/>
            <p:nvPr/>
          </p:nvSpPr>
          <p:spPr>
            <a:xfrm>
              <a:off x="8770763" y="898755"/>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89" name="Google Shape;89;p13"/>
            <p:cNvSpPr/>
            <p:nvPr/>
          </p:nvSpPr>
          <p:spPr>
            <a:xfrm>
              <a:off x="3388636" y="471051"/>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90" name="Google Shape;90;p13"/>
            <p:cNvSpPr/>
            <p:nvPr/>
          </p:nvSpPr>
          <p:spPr>
            <a:xfrm>
              <a:off x="3837147" y="471051"/>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91" name="Google Shape;91;p13"/>
            <p:cNvSpPr/>
            <p:nvPr/>
          </p:nvSpPr>
          <p:spPr>
            <a:xfrm>
              <a:off x="4285658" y="471051"/>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92" name="Google Shape;92;p13"/>
            <p:cNvSpPr/>
            <p:nvPr/>
          </p:nvSpPr>
          <p:spPr>
            <a:xfrm>
              <a:off x="4734169" y="471051"/>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93" name="Google Shape;93;p13"/>
            <p:cNvSpPr/>
            <p:nvPr/>
          </p:nvSpPr>
          <p:spPr>
            <a:xfrm>
              <a:off x="5182681" y="471051"/>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94" name="Google Shape;94;p13"/>
            <p:cNvSpPr/>
            <p:nvPr/>
          </p:nvSpPr>
          <p:spPr>
            <a:xfrm>
              <a:off x="5631192" y="471051"/>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95" name="Google Shape;95;p13"/>
            <p:cNvSpPr/>
            <p:nvPr/>
          </p:nvSpPr>
          <p:spPr>
            <a:xfrm>
              <a:off x="6079703" y="471051"/>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96" name="Google Shape;96;p13"/>
            <p:cNvSpPr/>
            <p:nvPr/>
          </p:nvSpPr>
          <p:spPr>
            <a:xfrm>
              <a:off x="6528215" y="471051"/>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97" name="Google Shape;97;p13"/>
            <p:cNvSpPr/>
            <p:nvPr/>
          </p:nvSpPr>
          <p:spPr>
            <a:xfrm>
              <a:off x="6976726" y="471051"/>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98" name="Google Shape;98;p13"/>
            <p:cNvSpPr/>
            <p:nvPr/>
          </p:nvSpPr>
          <p:spPr>
            <a:xfrm>
              <a:off x="7425229" y="471051"/>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99" name="Google Shape;99;p13"/>
            <p:cNvSpPr/>
            <p:nvPr/>
          </p:nvSpPr>
          <p:spPr>
            <a:xfrm>
              <a:off x="7873740" y="471051"/>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00" name="Google Shape;100;p13"/>
            <p:cNvSpPr/>
            <p:nvPr/>
          </p:nvSpPr>
          <p:spPr>
            <a:xfrm>
              <a:off x="8322251" y="471051"/>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01" name="Google Shape;101;p13"/>
            <p:cNvSpPr/>
            <p:nvPr/>
          </p:nvSpPr>
          <p:spPr>
            <a:xfrm>
              <a:off x="8770763" y="471051"/>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02" name="Google Shape;102;p13"/>
            <p:cNvSpPr/>
            <p:nvPr/>
          </p:nvSpPr>
          <p:spPr>
            <a:xfrm>
              <a:off x="3388636" y="43347"/>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03" name="Google Shape;103;p13"/>
            <p:cNvSpPr/>
            <p:nvPr/>
          </p:nvSpPr>
          <p:spPr>
            <a:xfrm>
              <a:off x="3837147" y="43347"/>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04" name="Google Shape;104;p13"/>
            <p:cNvSpPr/>
            <p:nvPr/>
          </p:nvSpPr>
          <p:spPr>
            <a:xfrm>
              <a:off x="4285658" y="43347"/>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05" name="Google Shape;105;p13"/>
            <p:cNvSpPr/>
            <p:nvPr/>
          </p:nvSpPr>
          <p:spPr>
            <a:xfrm>
              <a:off x="4734169" y="43360"/>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06" name="Google Shape;106;p13"/>
            <p:cNvSpPr/>
            <p:nvPr/>
          </p:nvSpPr>
          <p:spPr>
            <a:xfrm>
              <a:off x="5182681" y="43347"/>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07" name="Google Shape;107;p13"/>
            <p:cNvSpPr/>
            <p:nvPr/>
          </p:nvSpPr>
          <p:spPr>
            <a:xfrm>
              <a:off x="5631192" y="43347"/>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08" name="Google Shape;108;p13"/>
            <p:cNvSpPr/>
            <p:nvPr/>
          </p:nvSpPr>
          <p:spPr>
            <a:xfrm>
              <a:off x="6079703" y="43347"/>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09" name="Google Shape;109;p13"/>
            <p:cNvSpPr/>
            <p:nvPr/>
          </p:nvSpPr>
          <p:spPr>
            <a:xfrm>
              <a:off x="6528215" y="43347"/>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10" name="Google Shape;110;p13"/>
            <p:cNvSpPr/>
            <p:nvPr/>
          </p:nvSpPr>
          <p:spPr>
            <a:xfrm>
              <a:off x="6976726" y="43347"/>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11" name="Google Shape;111;p13"/>
            <p:cNvSpPr/>
            <p:nvPr/>
          </p:nvSpPr>
          <p:spPr>
            <a:xfrm>
              <a:off x="7425229" y="43347"/>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12" name="Google Shape;112;p13"/>
            <p:cNvSpPr/>
            <p:nvPr/>
          </p:nvSpPr>
          <p:spPr>
            <a:xfrm>
              <a:off x="7873740" y="43347"/>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13" name="Google Shape;113;p13"/>
            <p:cNvSpPr/>
            <p:nvPr/>
          </p:nvSpPr>
          <p:spPr>
            <a:xfrm>
              <a:off x="8322251" y="43347"/>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14" name="Google Shape;114;p13"/>
            <p:cNvSpPr/>
            <p:nvPr/>
          </p:nvSpPr>
          <p:spPr>
            <a:xfrm>
              <a:off x="8770763" y="43347"/>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15" name="Google Shape;115;p13"/>
            <p:cNvSpPr/>
            <p:nvPr/>
          </p:nvSpPr>
          <p:spPr>
            <a:xfrm>
              <a:off x="3837147" y="3871914"/>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16" name="Google Shape;116;p13"/>
            <p:cNvSpPr/>
            <p:nvPr/>
          </p:nvSpPr>
          <p:spPr>
            <a:xfrm>
              <a:off x="4285658" y="3871914"/>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17" name="Google Shape;117;p13"/>
            <p:cNvSpPr/>
            <p:nvPr/>
          </p:nvSpPr>
          <p:spPr>
            <a:xfrm>
              <a:off x="4734169" y="3871914"/>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18" name="Google Shape;118;p13"/>
            <p:cNvSpPr/>
            <p:nvPr/>
          </p:nvSpPr>
          <p:spPr>
            <a:xfrm>
              <a:off x="5182681" y="3871914"/>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19" name="Google Shape;119;p13"/>
            <p:cNvSpPr/>
            <p:nvPr/>
          </p:nvSpPr>
          <p:spPr>
            <a:xfrm>
              <a:off x="5631192" y="3871914"/>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20" name="Google Shape;120;p13"/>
            <p:cNvSpPr/>
            <p:nvPr/>
          </p:nvSpPr>
          <p:spPr>
            <a:xfrm>
              <a:off x="6079703" y="3871914"/>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21" name="Google Shape;121;p13"/>
            <p:cNvSpPr/>
            <p:nvPr/>
          </p:nvSpPr>
          <p:spPr>
            <a:xfrm>
              <a:off x="6528215" y="3871914"/>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22" name="Google Shape;122;p13"/>
            <p:cNvSpPr/>
            <p:nvPr/>
          </p:nvSpPr>
          <p:spPr>
            <a:xfrm>
              <a:off x="6976726" y="3871914"/>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23" name="Google Shape;123;p13"/>
            <p:cNvSpPr/>
            <p:nvPr/>
          </p:nvSpPr>
          <p:spPr>
            <a:xfrm>
              <a:off x="7425229" y="3871914"/>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24" name="Google Shape;124;p13"/>
            <p:cNvSpPr/>
            <p:nvPr/>
          </p:nvSpPr>
          <p:spPr>
            <a:xfrm>
              <a:off x="7873740" y="3871914"/>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25" name="Google Shape;125;p13"/>
            <p:cNvSpPr/>
            <p:nvPr/>
          </p:nvSpPr>
          <p:spPr>
            <a:xfrm>
              <a:off x="8322251" y="3871914"/>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26" name="Google Shape;126;p13"/>
            <p:cNvSpPr/>
            <p:nvPr/>
          </p:nvSpPr>
          <p:spPr>
            <a:xfrm>
              <a:off x="8770763" y="3871914"/>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27" name="Google Shape;127;p13"/>
            <p:cNvSpPr/>
            <p:nvPr/>
          </p:nvSpPr>
          <p:spPr>
            <a:xfrm>
              <a:off x="3837147" y="3444210"/>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28" name="Google Shape;128;p13"/>
            <p:cNvSpPr/>
            <p:nvPr/>
          </p:nvSpPr>
          <p:spPr>
            <a:xfrm>
              <a:off x="4285658" y="3444210"/>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29" name="Google Shape;129;p13"/>
            <p:cNvSpPr/>
            <p:nvPr/>
          </p:nvSpPr>
          <p:spPr>
            <a:xfrm>
              <a:off x="4734169" y="3444210"/>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30" name="Google Shape;130;p13"/>
            <p:cNvSpPr/>
            <p:nvPr/>
          </p:nvSpPr>
          <p:spPr>
            <a:xfrm>
              <a:off x="5182681" y="3444210"/>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31" name="Google Shape;131;p13"/>
            <p:cNvSpPr/>
            <p:nvPr/>
          </p:nvSpPr>
          <p:spPr>
            <a:xfrm>
              <a:off x="5631192" y="3444210"/>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32" name="Google Shape;132;p13"/>
            <p:cNvSpPr/>
            <p:nvPr/>
          </p:nvSpPr>
          <p:spPr>
            <a:xfrm>
              <a:off x="6079703" y="3444210"/>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33" name="Google Shape;133;p13"/>
            <p:cNvSpPr/>
            <p:nvPr/>
          </p:nvSpPr>
          <p:spPr>
            <a:xfrm>
              <a:off x="6528215" y="3444210"/>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34" name="Google Shape;134;p13"/>
            <p:cNvSpPr/>
            <p:nvPr/>
          </p:nvSpPr>
          <p:spPr>
            <a:xfrm>
              <a:off x="6976726" y="3444210"/>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35" name="Google Shape;135;p13"/>
            <p:cNvSpPr/>
            <p:nvPr/>
          </p:nvSpPr>
          <p:spPr>
            <a:xfrm>
              <a:off x="7425229" y="3444210"/>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36" name="Google Shape;136;p13"/>
            <p:cNvSpPr/>
            <p:nvPr/>
          </p:nvSpPr>
          <p:spPr>
            <a:xfrm>
              <a:off x="7873740" y="3444210"/>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37" name="Google Shape;137;p13"/>
            <p:cNvSpPr/>
            <p:nvPr/>
          </p:nvSpPr>
          <p:spPr>
            <a:xfrm>
              <a:off x="8322251" y="3444210"/>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38" name="Google Shape;138;p13"/>
            <p:cNvSpPr/>
            <p:nvPr/>
          </p:nvSpPr>
          <p:spPr>
            <a:xfrm>
              <a:off x="8770763" y="3444210"/>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39" name="Google Shape;139;p13"/>
            <p:cNvSpPr/>
            <p:nvPr/>
          </p:nvSpPr>
          <p:spPr>
            <a:xfrm>
              <a:off x="3837147" y="3016506"/>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40" name="Google Shape;140;p13"/>
            <p:cNvSpPr/>
            <p:nvPr/>
          </p:nvSpPr>
          <p:spPr>
            <a:xfrm>
              <a:off x="4285658" y="3016506"/>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41" name="Google Shape;141;p13"/>
            <p:cNvSpPr/>
            <p:nvPr/>
          </p:nvSpPr>
          <p:spPr>
            <a:xfrm>
              <a:off x="4734169" y="3016506"/>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42" name="Google Shape;142;p13"/>
            <p:cNvSpPr/>
            <p:nvPr/>
          </p:nvSpPr>
          <p:spPr>
            <a:xfrm>
              <a:off x="5182681" y="3016506"/>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43" name="Google Shape;143;p13"/>
            <p:cNvSpPr/>
            <p:nvPr/>
          </p:nvSpPr>
          <p:spPr>
            <a:xfrm>
              <a:off x="5631192" y="3016506"/>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44" name="Google Shape;144;p13"/>
            <p:cNvSpPr/>
            <p:nvPr/>
          </p:nvSpPr>
          <p:spPr>
            <a:xfrm>
              <a:off x="6079703" y="3016506"/>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45" name="Google Shape;145;p13"/>
            <p:cNvSpPr/>
            <p:nvPr/>
          </p:nvSpPr>
          <p:spPr>
            <a:xfrm>
              <a:off x="6528215" y="3016506"/>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46" name="Google Shape;146;p13"/>
            <p:cNvSpPr/>
            <p:nvPr/>
          </p:nvSpPr>
          <p:spPr>
            <a:xfrm>
              <a:off x="6976726" y="3016506"/>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47" name="Google Shape;147;p13"/>
            <p:cNvSpPr/>
            <p:nvPr/>
          </p:nvSpPr>
          <p:spPr>
            <a:xfrm>
              <a:off x="7425229" y="3016506"/>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48" name="Google Shape;148;p13"/>
            <p:cNvSpPr/>
            <p:nvPr/>
          </p:nvSpPr>
          <p:spPr>
            <a:xfrm>
              <a:off x="7873740" y="3016506"/>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49" name="Google Shape;149;p13"/>
            <p:cNvSpPr/>
            <p:nvPr/>
          </p:nvSpPr>
          <p:spPr>
            <a:xfrm>
              <a:off x="8322251" y="3016506"/>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50" name="Google Shape;150;p13"/>
            <p:cNvSpPr/>
            <p:nvPr/>
          </p:nvSpPr>
          <p:spPr>
            <a:xfrm>
              <a:off x="8770763" y="3016506"/>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51" name="Google Shape;151;p13"/>
            <p:cNvSpPr/>
            <p:nvPr/>
          </p:nvSpPr>
          <p:spPr>
            <a:xfrm>
              <a:off x="3837147" y="2588802"/>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52" name="Google Shape;152;p13"/>
            <p:cNvSpPr/>
            <p:nvPr/>
          </p:nvSpPr>
          <p:spPr>
            <a:xfrm>
              <a:off x="4285658" y="2588802"/>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53" name="Google Shape;153;p13"/>
            <p:cNvSpPr/>
            <p:nvPr/>
          </p:nvSpPr>
          <p:spPr>
            <a:xfrm>
              <a:off x="4734169" y="2588802"/>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54" name="Google Shape;154;p13"/>
            <p:cNvSpPr/>
            <p:nvPr/>
          </p:nvSpPr>
          <p:spPr>
            <a:xfrm>
              <a:off x="5182681" y="2588802"/>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55" name="Google Shape;155;p13"/>
            <p:cNvSpPr/>
            <p:nvPr/>
          </p:nvSpPr>
          <p:spPr>
            <a:xfrm>
              <a:off x="5631192" y="2588802"/>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56" name="Google Shape;156;p13"/>
            <p:cNvSpPr/>
            <p:nvPr/>
          </p:nvSpPr>
          <p:spPr>
            <a:xfrm>
              <a:off x="6079703" y="2588802"/>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57" name="Google Shape;157;p13"/>
            <p:cNvSpPr/>
            <p:nvPr/>
          </p:nvSpPr>
          <p:spPr>
            <a:xfrm>
              <a:off x="6528215" y="2588802"/>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58" name="Google Shape;158;p13"/>
            <p:cNvSpPr/>
            <p:nvPr/>
          </p:nvSpPr>
          <p:spPr>
            <a:xfrm>
              <a:off x="6976726" y="2588802"/>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59" name="Google Shape;159;p13"/>
            <p:cNvSpPr/>
            <p:nvPr/>
          </p:nvSpPr>
          <p:spPr>
            <a:xfrm>
              <a:off x="7425229" y="2588802"/>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60" name="Google Shape;160;p13"/>
            <p:cNvSpPr/>
            <p:nvPr/>
          </p:nvSpPr>
          <p:spPr>
            <a:xfrm>
              <a:off x="7873740" y="2588802"/>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61" name="Google Shape;161;p13"/>
            <p:cNvSpPr/>
            <p:nvPr/>
          </p:nvSpPr>
          <p:spPr>
            <a:xfrm>
              <a:off x="8322251" y="2588802"/>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62" name="Google Shape;162;p13"/>
            <p:cNvSpPr/>
            <p:nvPr/>
          </p:nvSpPr>
          <p:spPr>
            <a:xfrm>
              <a:off x="8770763" y="2588802"/>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63" name="Google Shape;163;p13"/>
            <p:cNvSpPr/>
            <p:nvPr/>
          </p:nvSpPr>
          <p:spPr>
            <a:xfrm>
              <a:off x="3837147" y="2161098"/>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64" name="Google Shape;164;p13"/>
            <p:cNvSpPr/>
            <p:nvPr/>
          </p:nvSpPr>
          <p:spPr>
            <a:xfrm>
              <a:off x="4285658" y="2161098"/>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65" name="Google Shape;165;p13"/>
            <p:cNvSpPr/>
            <p:nvPr/>
          </p:nvSpPr>
          <p:spPr>
            <a:xfrm>
              <a:off x="4734169" y="2161098"/>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66" name="Google Shape;166;p13"/>
            <p:cNvSpPr/>
            <p:nvPr/>
          </p:nvSpPr>
          <p:spPr>
            <a:xfrm>
              <a:off x="5182681" y="2161098"/>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67" name="Google Shape;167;p13"/>
            <p:cNvSpPr/>
            <p:nvPr/>
          </p:nvSpPr>
          <p:spPr>
            <a:xfrm>
              <a:off x="5631192" y="2161098"/>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68" name="Google Shape;168;p13"/>
            <p:cNvSpPr/>
            <p:nvPr/>
          </p:nvSpPr>
          <p:spPr>
            <a:xfrm>
              <a:off x="6079703" y="2161098"/>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69" name="Google Shape;169;p13"/>
            <p:cNvSpPr/>
            <p:nvPr/>
          </p:nvSpPr>
          <p:spPr>
            <a:xfrm>
              <a:off x="6528215" y="2161098"/>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70" name="Google Shape;170;p13"/>
            <p:cNvSpPr/>
            <p:nvPr/>
          </p:nvSpPr>
          <p:spPr>
            <a:xfrm>
              <a:off x="6976726" y="2161098"/>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71" name="Google Shape;171;p13"/>
            <p:cNvSpPr/>
            <p:nvPr/>
          </p:nvSpPr>
          <p:spPr>
            <a:xfrm>
              <a:off x="7425229" y="2161098"/>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72" name="Google Shape;172;p13"/>
            <p:cNvSpPr/>
            <p:nvPr/>
          </p:nvSpPr>
          <p:spPr>
            <a:xfrm>
              <a:off x="7873740" y="2161098"/>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73" name="Google Shape;173;p13"/>
            <p:cNvSpPr/>
            <p:nvPr/>
          </p:nvSpPr>
          <p:spPr>
            <a:xfrm>
              <a:off x="8322251" y="2161098"/>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74" name="Google Shape;174;p13"/>
            <p:cNvSpPr/>
            <p:nvPr/>
          </p:nvSpPr>
          <p:spPr>
            <a:xfrm>
              <a:off x="8770763" y="2161098"/>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grpSp>
      <p:sp>
        <p:nvSpPr>
          <p:cNvPr id="175" name="Google Shape;175;p13"/>
          <p:cNvSpPr/>
          <p:nvPr/>
        </p:nvSpPr>
        <p:spPr>
          <a:xfrm>
            <a:off x="3396590" y="0"/>
            <a:ext cx="3250800" cy="5143500"/>
          </a:xfrm>
          <a:prstGeom prst="rtTriangl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76" name="Google Shape;176;p13"/>
          <p:cNvSpPr/>
          <p:nvPr/>
        </p:nvSpPr>
        <p:spPr>
          <a:xfrm>
            <a:off x="0" y="0"/>
            <a:ext cx="3415800" cy="5143500"/>
          </a:xfrm>
          <a:prstGeom prst="rect">
            <a:avLst/>
          </a:prstGeom>
          <a:solidFill>
            <a:schemeClr val="lt1"/>
          </a:solidFill>
          <a:ln>
            <a:noFill/>
          </a:ln>
        </p:spPr>
        <p:txBody>
          <a:bodyPr spcFirstLastPara="1" wrap="square" lIns="91425" tIns="45700" rIns="91425" bIns="45700" anchor="ctr" anchorCtr="0">
            <a:noAutofit/>
          </a:bodyPr>
          <a:lstStyle/>
          <a:p>
            <a:pPr marL="0" lvl="0" indent="0" algn="l" rtl="0">
              <a:spcBef>
                <a:spcPts val="0"/>
              </a:spcBef>
              <a:spcAft>
                <a:spcPts val="0"/>
              </a:spcAft>
              <a:buNone/>
            </a:pPr>
            <a:endParaRPr dirty="0"/>
          </a:p>
        </p:txBody>
      </p:sp>
      <p:sp>
        <p:nvSpPr>
          <p:cNvPr id="177" name="Google Shape;177;p13"/>
          <p:cNvSpPr/>
          <p:nvPr/>
        </p:nvSpPr>
        <p:spPr>
          <a:xfrm>
            <a:off x="685175" y="1799775"/>
            <a:ext cx="61200" cy="2387100"/>
          </a:xfrm>
          <a:prstGeom prst="rect">
            <a:avLst/>
          </a:prstGeom>
          <a:solidFill>
            <a:srgbClr val="E0666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78" name="Google Shape;178;p13"/>
          <p:cNvSpPr txBox="1">
            <a:spLocks noGrp="1"/>
          </p:cNvSpPr>
          <p:nvPr>
            <p:ph type="ctrTitle"/>
          </p:nvPr>
        </p:nvSpPr>
        <p:spPr>
          <a:xfrm>
            <a:off x="992425" y="1799775"/>
            <a:ext cx="3136800" cy="1739100"/>
          </a:xfrm>
          <a:prstGeom prst="rect">
            <a:avLst/>
          </a:prstGeom>
          <a:noFill/>
        </p:spPr>
        <p:txBody>
          <a:bodyPr spcFirstLastPara="1" wrap="square" lIns="91425" tIns="91425" rIns="91425" bIns="91425" anchor="b" anchorCtr="0"/>
          <a:lstStyle>
            <a:lvl1pPr lvl="0" algn="l" rtl="0">
              <a:lnSpc>
                <a:spcPct val="100000"/>
              </a:lnSpc>
              <a:spcBef>
                <a:spcPts val="0"/>
              </a:spcBef>
              <a:spcAft>
                <a:spcPts val="0"/>
              </a:spcAft>
              <a:buClr>
                <a:schemeClr val="dk1"/>
              </a:buClr>
              <a:buSzPts val="3600"/>
              <a:buNone/>
              <a:defRPr sz="3600" b="1">
                <a:solidFill>
                  <a:srgbClr val="E06666"/>
                </a:solidFill>
              </a:defRPr>
            </a:lvl1pPr>
            <a:lvl2pPr lvl="1" algn="l" rtl="0">
              <a:lnSpc>
                <a:spcPct val="100000"/>
              </a:lnSpc>
              <a:spcBef>
                <a:spcPts val="0"/>
              </a:spcBef>
              <a:spcAft>
                <a:spcPts val="0"/>
              </a:spcAft>
              <a:buClr>
                <a:schemeClr val="dk1"/>
              </a:buClr>
              <a:buSzPts val="3600"/>
              <a:buNone/>
              <a:defRPr sz="3600" b="1">
                <a:solidFill>
                  <a:srgbClr val="E06666"/>
                </a:solidFill>
              </a:defRPr>
            </a:lvl2pPr>
            <a:lvl3pPr lvl="2" algn="l" rtl="0">
              <a:lnSpc>
                <a:spcPct val="100000"/>
              </a:lnSpc>
              <a:spcBef>
                <a:spcPts val="0"/>
              </a:spcBef>
              <a:spcAft>
                <a:spcPts val="0"/>
              </a:spcAft>
              <a:buClr>
                <a:schemeClr val="dk1"/>
              </a:buClr>
              <a:buSzPts val="3600"/>
              <a:buNone/>
              <a:defRPr sz="3600" b="1">
                <a:solidFill>
                  <a:srgbClr val="E06666"/>
                </a:solidFill>
              </a:defRPr>
            </a:lvl3pPr>
            <a:lvl4pPr lvl="3" algn="l" rtl="0">
              <a:lnSpc>
                <a:spcPct val="100000"/>
              </a:lnSpc>
              <a:spcBef>
                <a:spcPts val="0"/>
              </a:spcBef>
              <a:spcAft>
                <a:spcPts val="0"/>
              </a:spcAft>
              <a:buClr>
                <a:schemeClr val="dk1"/>
              </a:buClr>
              <a:buSzPts val="3600"/>
              <a:buNone/>
              <a:defRPr sz="3600" b="1">
                <a:solidFill>
                  <a:srgbClr val="E06666"/>
                </a:solidFill>
              </a:defRPr>
            </a:lvl4pPr>
            <a:lvl5pPr lvl="4" algn="l" rtl="0">
              <a:lnSpc>
                <a:spcPct val="100000"/>
              </a:lnSpc>
              <a:spcBef>
                <a:spcPts val="0"/>
              </a:spcBef>
              <a:spcAft>
                <a:spcPts val="0"/>
              </a:spcAft>
              <a:buClr>
                <a:schemeClr val="dk1"/>
              </a:buClr>
              <a:buSzPts val="3600"/>
              <a:buNone/>
              <a:defRPr sz="3600" b="1">
                <a:solidFill>
                  <a:srgbClr val="E06666"/>
                </a:solidFill>
              </a:defRPr>
            </a:lvl5pPr>
            <a:lvl6pPr lvl="5" algn="l" rtl="0">
              <a:lnSpc>
                <a:spcPct val="100000"/>
              </a:lnSpc>
              <a:spcBef>
                <a:spcPts val="0"/>
              </a:spcBef>
              <a:spcAft>
                <a:spcPts val="0"/>
              </a:spcAft>
              <a:buClr>
                <a:schemeClr val="dk1"/>
              </a:buClr>
              <a:buSzPts val="3600"/>
              <a:buNone/>
              <a:defRPr sz="3600" b="1">
                <a:solidFill>
                  <a:srgbClr val="E06666"/>
                </a:solidFill>
              </a:defRPr>
            </a:lvl6pPr>
            <a:lvl7pPr lvl="6" algn="l" rtl="0">
              <a:lnSpc>
                <a:spcPct val="100000"/>
              </a:lnSpc>
              <a:spcBef>
                <a:spcPts val="0"/>
              </a:spcBef>
              <a:spcAft>
                <a:spcPts val="0"/>
              </a:spcAft>
              <a:buClr>
                <a:schemeClr val="dk1"/>
              </a:buClr>
              <a:buSzPts val="3600"/>
              <a:buNone/>
              <a:defRPr sz="3600" b="1">
                <a:solidFill>
                  <a:srgbClr val="E06666"/>
                </a:solidFill>
              </a:defRPr>
            </a:lvl7pPr>
            <a:lvl8pPr lvl="7" algn="l" rtl="0">
              <a:lnSpc>
                <a:spcPct val="100000"/>
              </a:lnSpc>
              <a:spcBef>
                <a:spcPts val="0"/>
              </a:spcBef>
              <a:spcAft>
                <a:spcPts val="0"/>
              </a:spcAft>
              <a:buClr>
                <a:schemeClr val="dk1"/>
              </a:buClr>
              <a:buSzPts val="3600"/>
              <a:buNone/>
              <a:defRPr sz="3600" b="1">
                <a:solidFill>
                  <a:srgbClr val="E06666"/>
                </a:solidFill>
              </a:defRPr>
            </a:lvl8pPr>
            <a:lvl9pPr lvl="8" algn="l" rtl="0">
              <a:lnSpc>
                <a:spcPct val="100000"/>
              </a:lnSpc>
              <a:spcBef>
                <a:spcPts val="0"/>
              </a:spcBef>
              <a:spcAft>
                <a:spcPts val="0"/>
              </a:spcAft>
              <a:buClr>
                <a:schemeClr val="dk1"/>
              </a:buClr>
              <a:buSzPts val="3600"/>
              <a:buNone/>
              <a:defRPr sz="3600" b="1">
                <a:solidFill>
                  <a:srgbClr val="E06666"/>
                </a:solidFill>
              </a:defRPr>
            </a:lvl9pPr>
          </a:lstStyle>
          <a:p>
            <a:endParaRPr/>
          </a:p>
        </p:txBody>
      </p:sp>
      <p:sp>
        <p:nvSpPr>
          <p:cNvPr id="179" name="Google Shape;179;p13"/>
          <p:cNvSpPr txBox="1">
            <a:spLocks noGrp="1"/>
          </p:cNvSpPr>
          <p:nvPr>
            <p:ph type="subTitle" idx="1"/>
          </p:nvPr>
        </p:nvSpPr>
        <p:spPr>
          <a:xfrm>
            <a:off x="992425" y="3579375"/>
            <a:ext cx="3136800" cy="607500"/>
          </a:xfrm>
          <a:prstGeom prst="rect">
            <a:avLst/>
          </a:prstGeom>
          <a:noFill/>
        </p:spPr>
        <p:txBody>
          <a:bodyPr spcFirstLastPara="1" wrap="square" lIns="91425" tIns="91425" rIns="91425" bIns="91425" anchor="t" anchorCtr="0"/>
          <a:lstStyle>
            <a:lvl1pPr lvl="0" algn="l" rtl="0">
              <a:lnSpc>
                <a:spcPct val="100000"/>
              </a:lnSpc>
              <a:spcBef>
                <a:spcPts val="0"/>
              </a:spcBef>
              <a:spcAft>
                <a:spcPts val="0"/>
              </a:spcAft>
              <a:buClr>
                <a:schemeClr val="dk2"/>
              </a:buClr>
              <a:buSzPts val="1800"/>
              <a:buNone/>
              <a:defRPr sz="1800">
                <a:solidFill>
                  <a:schemeClr val="dk2"/>
                </a:solidFill>
              </a:defRPr>
            </a:lvl1pPr>
            <a:lvl2pPr lvl="1" algn="l" rtl="0">
              <a:lnSpc>
                <a:spcPct val="100000"/>
              </a:lnSpc>
              <a:spcBef>
                <a:spcPts val="0"/>
              </a:spcBef>
              <a:spcAft>
                <a:spcPts val="0"/>
              </a:spcAft>
              <a:buClr>
                <a:schemeClr val="dk2"/>
              </a:buClr>
              <a:buSzPts val="1800"/>
              <a:buNone/>
              <a:defRPr sz="1800">
                <a:solidFill>
                  <a:schemeClr val="dk2"/>
                </a:solidFill>
              </a:defRPr>
            </a:lvl2pPr>
            <a:lvl3pPr lvl="2" algn="l" rtl="0">
              <a:lnSpc>
                <a:spcPct val="100000"/>
              </a:lnSpc>
              <a:spcBef>
                <a:spcPts val="0"/>
              </a:spcBef>
              <a:spcAft>
                <a:spcPts val="0"/>
              </a:spcAft>
              <a:buClr>
                <a:schemeClr val="dk2"/>
              </a:buClr>
              <a:buSzPts val="1800"/>
              <a:buNone/>
              <a:defRPr sz="1800">
                <a:solidFill>
                  <a:schemeClr val="dk2"/>
                </a:solidFill>
              </a:defRPr>
            </a:lvl3pPr>
            <a:lvl4pPr lvl="3" algn="l" rtl="0">
              <a:lnSpc>
                <a:spcPct val="100000"/>
              </a:lnSpc>
              <a:spcBef>
                <a:spcPts val="0"/>
              </a:spcBef>
              <a:spcAft>
                <a:spcPts val="0"/>
              </a:spcAft>
              <a:buClr>
                <a:schemeClr val="dk2"/>
              </a:buClr>
              <a:buSzPts val="1800"/>
              <a:buNone/>
              <a:defRPr sz="1800">
                <a:solidFill>
                  <a:schemeClr val="dk2"/>
                </a:solidFill>
              </a:defRPr>
            </a:lvl4pPr>
            <a:lvl5pPr lvl="4" algn="l" rtl="0">
              <a:lnSpc>
                <a:spcPct val="100000"/>
              </a:lnSpc>
              <a:spcBef>
                <a:spcPts val="0"/>
              </a:spcBef>
              <a:spcAft>
                <a:spcPts val="0"/>
              </a:spcAft>
              <a:buClr>
                <a:schemeClr val="dk2"/>
              </a:buClr>
              <a:buSzPts val="1800"/>
              <a:buNone/>
              <a:defRPr sz="1800">
                <a:solidFill>
                  <a:schemeClr val="dk2"/>
                </a:solidFill>
              </a:defRPr>
            </a:lvl5pPr>
            <a:lvl6pPr lvl="5" algn="l" rtl="0">
              <a:lnSpc>
                <a:spcPct val="100000"/>
              </a:lnSpc>
              <a:spcBef>
                <a:spcPts val="0"/>
              </a:spcBef>
              <a:spcAft>
                <a:spcPts val="0"/>
              </a:spcAft>
              <a:buClr>
                <a:schemeClr val="dk2"/>
              </a:buClr>
              <a:buSzPts val="1800"/>
              <a:buNone/>
              <a:defRPr sz="1800">
                <a:solidFill>
                  <a:schemeClr val="dk2"/>
                </a:solidFill>
              </a:defRPr>
            </a:lvl6pPr>
            <a:lvl7pPr lvl="6" algn="l" rtl="0">
              <a:lnSpc>
                <a:spcPct val="100000"/>
              </a:lnSpc>
              <a:spcBef>
                <a:spcPts val="0"/>
              </a:spcBef>
              <a:spcAft>
                <a:spcPts val="0"/>
              </a:spcAft>
              <a:buClr>
                <a:schemeClr val="dk2"/>
              </a:buClr>
              <a:buSzPts val="1800"/>
              <a:buNone/>
              <a:defRPr sz="1800">
                <a:solidFill>
                  <a:schemeClr val="dk2"/>
                </a:solidFill>
              </a:defRPr>
            </a:lvl7pPr>
            <a:lvl8pPr lvl="7" algn="l" rtl="0">
              <a:lnSpc>
                <a:spcPct val="100000"/>
              </a:lnSpc>
              <a:spcBef>
                <a:spcPts val="0"/>
              </a:spcBef>
              <a:spcAft>
                <a:spcPts val="0"/>
              </a:spcAft>
              <a:buClr>
                <a:schemeClr val="dk2"/>
              </a:buClr>
              <a:buSzPts val="1800"/>
              <a:buNone/>
              <a:defRPr sz="1800">
                <a:solidFill>
                  <a:schemeClr val="dk2"/>
                </a:solidFill>
              </a:defRPr>
            </a:lvl8pPr>
            <a:lvl9pPr lvl="8" algn="l" rtl="0">
              <a:lnSpc>
                <a:spcPct val="100000"/>
              </a:lnSpc>
              <a:spcBef>
                <a:spcPts val="0"/>
              </a:spcBef>
              <a:spcAft>
                <a:spcPts val="0"/>
              </a:spcAft>
              <a:buClr>
                <a:schemeClr val="dk2"/>
              </a:buClr>
              <a:buSzPts val="1800"/>
              <a:buNone/>
              <a:defRPr sz="1800">
                <a:solidFill>
                  <a:schemeClr val="dk2"/>
                </a:solidFill>
              </a:defRPr>
            </a:lvl9pPr>
          </a:lstStyle>
          <a:p>
            <a:endParaRPr/>
          </a:p>
        </p:txBody>
      </p:sp>
      <p:sp>
        <p:nvSpPr>
          <p:cNvPr id="180" name="Google Shape;180;p13"/>
          <p:cNvSpPr txBox="1">
            <a:spLocks noGrp="1"/>
          </p:cNvSpPr>
          <p:nvPr>
            <p:ph type="sldNum" idx="12"/>
          </p:nvPr>
        </p:nvSpPr>
        <p:spPr>
          <a:xfrm>
            <a:off x="8472458" y="4706554"/>
            <a:ext cx="548700" cy="393600"/>
          </a:xfrm>
          <a:prstGeom prst="rect">
            <a:avLst/>
          </a:prstGeom>
          <a:noFill/>
        </p:spPr>
        <p:txBody>
          <a:bodyPr spcFirstLastPara="1" wrap="square" lIns="91425" tIns="91425" rIns="91425" bIns="91425" anchor="ctr" anchorCtr="0">
            <a:noAutofit/>
          </a:bodyPr>
          <a:lstStyle>
            <a:lvl1pPr lvl="0" algn="r" rtl="0">
              <a:lnSpc>
                <a:spcPct val="100000"/>
              </a:lnSpc>
              <a:spcAft>
                <a:spcPts val="0"/>
              </a:spcAft>
              <a:buNone/>
              <a:defRPr sz="1000">
                <a:solidFill>
                  <a:schemeClr val="lt1"/>
                </a:solidFill>
              </a:defRPr>
            </a:lvl1pPr>
            <a:lvl2pPr lvl="1" algn="r" rtl="0">
              <a:lnSpc>
                <a:spcPct val="100000"/>
              </a:lnSpc>
              <a:spcAft>
                <a:spcPts val="0"/>
              </a:spcAft>
              <a:buNone/>
              <a:defRPr sz="1000">
                <a:solidFill>
                  <a:schemeClr val="lt1"/>
                </a:solidFill>
              </a:defRPr>
            </a:lvl2pPr>
            <a:lvl3pPr lvl="2" algn="r" rtl="0">
              <a:lnSpc>
                <a:spcPct val="100000"/>
              </a:lnSpc>
              <a:spcAft>
                <a:spcPts val="0"/>
              </a:spcAft>
              <a:buNone/>
              <a:defRPr sz="1000">
                <a:solidFill>
                  <a:schemeClr val="lt1"/>
                </a:solidFill>
              </a:defRPr>
            </a:lvl3pPr>
            <a:lvl4pPr lvl="3" algn="r" rtl="0">
              <a:lnSpc>
                <a:spcPct val="100000"/>
              </a:lnSpc>
              <a:spcAft>
                <a:spcPts val="0"/>
              </a:spcAft>
              <a:buNone/>
              <a:defRPr sz="1000">
                <a:solidFill>
                  <a:schemeClr val="lt1"/>
                </a:solidFill>
              </a:defRPr>
            </a:lvl4pPr>
            <a:lvl5pPr lvl="4" algn="r" rtl="0">
              <a:lnSpc>
                <a:spcPct val="100000"/>
              </a:lnSpc>
              <a:spcAft>
                <a:spcPts val="0"/>
              </a:spcAft>
              <a:buNone/>
              <a:defRPr sz="1000">
                <a:solidFill>
                  <a:schemeClr val="lt1"/>
                </a:solidFill>
              </a:defRPr>
            </a:lvl5pPr>
            <a:lvl6pPr lvl="5" algn="r" rtl="0">
              <a:lnSpc>
                <a:spcPct val="100000"/>
              </a:lnSpc>
              <a:spcAft>
                <a:spcPts val="0"/>
              </a:spcAft>
              <a:buNone/>
              <a:defRPr sz="1000">
                <a:solidFill>
                  <a:schemeClr val="lt1"/>
                </a:solidFill>
              </a:defRPr>
            </a:lvl6pPr>
            <a:lvl7pPr lvl="6" algn="r" rtl="0">
              <a:lnSpc>
                <a:spcPct val="100000"/>
              </a:lnSpc>
              <a:spcAft>
                <a:spcPts val="0"/>
              </a:spcAft>
              <a:buNone/>
              <a:defRPr sz="1000">
                <a:solidFill>
                  <a:schemeClr val="lt1"/>
                </a:solidFill>
              </a:defRPr>
            </a:lvl7pPr>
            <a:lvl8pPr lvl="7" algn="r" rtl="0">
              <a:lnSpc>
                <a:spcPct val="100000"/>
              </a:lnSpc>
              <a:spcAft>
                <a:spcPts val="0"/>
              </a:spcAft>
              <a:buNone/>
              <a:defRPr sz="1000">
                <a:solidFill>
                  <a:schemeClr val="lt1"/>
                </a:solidFill>
              </a:defRPr>
            </a:lvl8pPr>
            <a:lvl9pPr lvl="8" algn="r" rtl="0">
              <a:lnSpc>
                <a:spcPct val="100000"/>
              </a:lnSpc>
              <a:spcAft>
                <a:spcPts val="0"/>
              </a:spcAft>
              <a:buNone/>
              <a:defRPr sz="1000">
                <a:solidFill>
                  <a:schemeClr val="lt1"/>
                </a:solidFill>
              </a:defRPr>
            </a:lvl9pPr>
          </a:lstStyle>
          <a:p>
            <a:pPr marL="0" lvl="0" indent="0" algn="r" rtl="0">
              <a:spcBef>
                <a:spcPts val="0"/>
              </a:spcBef>
              <a:spcAft>
                <a:spcPts val="0"/>
              </a:spcAft>
              <a:buNone/>
            </a:pPr>
            <a:fld id="{00000000-1234-1234-1234-123412341234}" type="slidenum">
              <a:rPr lang="es"/>
              <a:t>‹Nº›</a:t>
            </a:fld>
            <a:endParaRP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Diseño personalizado 2">
  <p:cSld name="AUTOLAYOUT_2">
    <p:spTree>
      <p:nvGrpSpPr>
        <p:cNvPr id="1" name="Shape 181"/>
        <p:cNvGrpSpPr/>
        <p:nvPr/>
      </p:nvGrpSpPr>
      <p:grpSpPr>
        <a:xfrm>
          <a:off x="0" y="0"/>
          <a:ext cx="0" cy="0"/>
          <a:chOff x="0" y="0"/>
          <a:chExt cx="0" cy="0"/>
        </a:xfrm>
      </p:grpSpPr>
      <p:sp>
        <p:nvSpPr>
          <p:cNvPr id="182" name="Google Shape;182;p14"/>
          <p:cNvSpPr/>
          <p:nvPr/>
        </p:nvSpPr>
        <p:spPr>
          <a:xfrm>
            <a:off x="0" y="0"/>
            <a:ext cx="9144000" cy="5143500"/>
          </a:xfrm>
          <a:prstGeom prst="rect">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83" name="Google Shape;183;p14"/>
          <p:cNvSpPr/>
          <p:nvPr/>
        </p:nvSpPr>
        <p:spPr>
          <a:xfrm>
            <a:off x="-2" y="5085675"/>
            <a:ext cx="9144000" cy="57900"/>
          </a:xfrm>
          <a:prstGeom prst="rect">
            <a:avLst/>
          </a:prstGeom>
          <a:solidFill>
            <a:srgbClr val="E0666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84" name="Google Shape;184;p14"/>
          <p:cNvSpPr/>
          <p:nvPr/>
        </p:nvSpPr>
        <p:spPr>
          <a:xfrm>
            <a:off x="0" y="5085676"/>
            <a:ext cx="3048000" cy="57900"/>
          </a:xfrm>
          <a:prstGeom prst="rect">
            <a:avLst/>
          </a:prstGeom>
          <a:solidFill>
            <a:srgbClr val="FFFFFF">
              <a:alpha val="376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85" name="Google Shape;185;p14"/>
          <p:cNvSpPr/>
          <p:nvPr/>
        </p:nvSpPr>
        <p:spPr>
          <a:xfrm>
            <a:off x="3047999" y="5085676"/>
            <a:ext cx="3048000" cy="57900"/>
          </a:xfrm>
          <a:prstGeom prst="rect">
            <a:avLst/>
          </a:prstGeom>
          <a:solidFill>
            <a:srgbClr val="FFFFFF">
              <a:alpha val="2509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86" name="Google Shape;186;p14"/>
          <p:cNvSpPr txBox="1">
            <a:spLocks noGrp="1"/>
          </p:cNvSpPr>
          <p:nvPr>
            <p:ph type="title"/>
          </p:nvPr>
        </p:nvSpPr>
        <p:spPr>
          <a:xfrm>
            <a:off x="1002900" y="1018675"/>
            <a:ext cx="7138200" cy="1263600"/>
          </a:xfrm>
          <a:prstGeom prst="rect">
            <a:avLst/>
          </a:prstGeom>
          <a:noFill/>
        </p:spPr>
        <p:txBody>
          <a:bodyPr spcFirstLastPara="1" wrap="square" lIns="91425" tIns="91425" rIns="91425" bIns="91425" anchor="b" anchorCtr="0"/>
          <a:lstStyle>
            <a:lvl1pPr lvl="0" algn="ctr" rtl="0">
              <a:lnSpc>
                <a:spcPct val="100000"/>
              </a:lnSpc>
              <a:spcBef>
                <a:spcPts val="0"/>
              </a:spcBef>
              <a:spcAft>
                <a:spcPts val="0"/>
              </a:spcAft>
              <a:buClr>
                <a:srgbClr val="000000"/>
              </a:buClr>
              <a:buSzPts val="3600"/>
              <a:buNone/>
              <a:defRPr sz="3600" b="1">
                <a:solidFill>
                  <a:srgbClr val="000000"/>
                </a:solidFill>
              </a:defRPr>
            </a:lvl1pPr>
            <a:lvl2pPr lvl="1" algn="l" rtl="0">
              <a:lnSpc>
                <a:spcPct val="100000"/>
              </a:lnSpc>
              <a:spcBef>
                <a:spcPts val="0"/>
              </a:spcBef>
              <a:spcAft>
                <a:spcPts val="0"/>
              </a:spcAft>
              <a:buClr>
                <a:srgbClr val="000000"/>
              </a:buClr>
              <a:buSzPts val="3600"/>
              <a:buNone/>
              <a:defRPr sz="3600" b="1">
                <a:solidFill>
                  <a:srgbClr val="000000"/>
                </a:solidFill>
              </a:defRPr>
            </a:lvl2pPr>
            <a:lvl3pPr lvl="2" algn="l" rtl="0">
              <a:lnSpc>
                <a:spcPct val="100000"/>
              </a:lnSpc>
              <a:spcBef>
                <a:spcPts val="0"/>
              </a:spcBef>
              <a:spcAft>
                <a:spcPts val="0"/>
              </a:spcAft>
              <a:buClr>
                <a:srgbClr val="000000"/>
              </a:buClr>
              <a:buSzPts val="3600"/>
              <a:buNone/>
              <a:defRPr sz="3600" b="1">
                <a:solidFill>
                  <a:srgbClr val="000000"/>
                </a:solidFill>
              </a:defRPr>
            </a:lvl3pPr>
            <a:lvl4pPr lvl="3" algn="l" rtl="0">
              <a:lnSpc>
                <a:spcPct val="100000"/>
              </a:lnSpc>
              <a:spcBef>
                <a:spcPts val="0"/>
              </a:spcBef>
              <a:spcAft>
                <a:spcPts val="0"/>
              </a:spcAft>
              <a:buClr>
                <a:srgbClr val="000000"/>
              </a:buClr>
              <a:buSzPts val="3600"/>
              <a:buNone/>
              <a:defRPr sz="3600" b="1">
                <a:solidFill>
                  <a:srgbClr val="000000"/>
                </a:solidFill>
              </a:defRPr>
            </a:lvl4pPr>
            <a:lvl5pPr lvl="4" algn="l" rtl="0">
              <a:lnSpc>
                <a:spcPct val="100000"/>
              </a:lnSpc>
              <a:spcBef>
                <a:spcPts val="0"/>
              </a:spcBef>
              <a:spcAft>
                <a:spcPts val="0"/>
              </a:spcAft>
              <a:buClr>
                <a:srgbClr val="000000"/>
              </a:buClr>
              <a:buSzPts val="3600"/>
              <a:buNone/>
              <a:defRPr sz="3600" b="1">
                <a:solidFill>
                  <a:srgbClr val="000000"/>
                </a:solidFill>
              </a:defRPr>
            </a:lvl5pPr>
            <a:lvl6pPr lvl="5" algn="l" rtl="0">
              <a:lnSpc>
                <a:spcPct val="100000"/>
              </a:lnSpc>
              <a:spcBef>
                <a:spcPts val="0"/>
              </a:spcBef>
              <a:spcAft>
                <a:spcPts val="0"/>
              </a:spcAft>
              <a:buClr>
                <a:srgbClr val="000000"/>
              </a:buClr>
              <a:buSzPts val="3600"/>
              <a:buNone/>
              <a:defRPr sz="3600" b="1">
                <a:solidFill>
                  <a:srgbClr val="000000"/>
                </a:solidFill>
              </a:defRPr>
            </a:lvl6pPr>
            <a:lvl7pPr lvl="6" algn="l" rtl="0">
              <a:lnSpc>
                <a:spcPct val="100000"/>
              </a:lnSpc>
              <a:spcBef>
                <a:spcPts val="0"/>
              </a:spcBef>
              <a:spcAft>
                <a:spcPts val="0"/>
              </a:spcAft>
              <a:buClr>
                <a:srgbClr val="000000"/>
              </a:buClr>
              <a:buSzPts val="3600"/>
              <a:buNone/>
              <a:defRPr sz="3600" b="1">
                <a:solidFill>
                  <a:srgbClr val="000000"/>
                </a:solidFill>
              </a:defRPr>
            </a:lvl7pPr>
            <a:lvl8pPr lvl="7" algn="l" rtl="0">
              <a:lnSpc>
                <a:spcPct val="100000"/>
              </a:lnSpc>
              <a:spcBef>
                <a:spcPts val="0"/>
              </a:spcBef>
              <a:spcAft>
                <a:spcPts val="0"/>
              </a:spcAft>
              <a:buClr>
                <a:srgbClr val="000000"/>
              </a:buClr>
              <a:buSzPts val="3600"/>
              <a:buNone/>
              <a:defRPr sz="3600" b="1">
                <a:solidFill>
                  <a:srgbClr val="000000"/>
                </a:solidFill>
              </a:defRPr>
            </a:lvl8pPr>
            <a:lvl9pPr lvl="8" algn="l" rtl="0">
              <a:lnSpc>
                <a:spcPct val="100000"/>
              </a:lnSpc>
              <a:spcBef>
                <a:spcPts val="0"/>
              </a:spcBef>
              <a:spcAft>
                <a:spcPts val="0"/>
              </a:spcAft>
              <a:buClr>
                <a:srgbClr val="000000"/>
              </a:buClr>
              <a:buSzPts val="3600"/>
              <a:buNone/>
              <a:defRPr sz="3600" b="1">
                <a:solidFill>
                  <a:srgbClr val="000000"/>
                </a:solidFill>
              </a:defRPr>
            </a:lvl9pPr>
          </a:lstStyle>
          <a:p>
            <a:endParaRPr/>
          </a:p>
        </p:txBody>
      </p:sp>
      <p:sp>
        <p:nvSpPr>
          <p:cNvPr id="187" name="Google Shape;187;p14"/>
          <p:cNvSpPr txBox="1">
            <a:spLocks noGrp="1"/>
          </p:cNvSpPr>
          <p:nvPr>
            <p:ph type="body" idx="1"/>
          </p:nvPr>
        </p:nvSpPr>
        <p:spPr>
          <a:xfrm>
            <a:off x="1002900" y="2535725"/>
            <a:ext cx="7138200" cy="1741500"/>
          </a:xfrm>
          <a:prstGeom prst="rect">
            <a:avLst/>
          </a:prstGeom>
          <a:noFill/>
        </p:spPr>
        <p:txBody>
          <a:bodyPr spcFirstLastPara="1" wrap="square" lIns="91425" tIns="91425" rIns="91425" bIns="91425" anchor="t" anchorCtr="0"/>
          <a:lstStyle>
            <a:lvl1pPr marL="457200" lvl="0" indent="-317500" algn="ctr" rtl="0">
              <a:lnSpc>
                <a:spcPct val="115000"/>
              </a:lnSpc>
              <a:spcBef>
                <a:spcPts val="0"/>
              </a:spcBef>
              <a:spcAft>
                <a:spcPts val="0"/>
              </a:spcAft>
              <a:buClr>
                <a:srgbClr val="666666"/>
              </a:buClr>
              <a:buSzPts val="1400"/>
              <a:buChar char="●"/>
              <a:defRPr sz="1400">
                <a:solidFill>
                  <a:srgbClr val="666666"/>
                </a:solidFill>
              </a:defRPr>
            </a:lvl1pPr>
            <a:lvl2pPr marL="914400" lvl="1" indent="-304800" algn="ctr" rtl="0">
              <a:lnSpc>
                <a:spcPct val="115000"/>
              </a:lnSpc>
              <a:spcBef>
                <a:spcPts val="1600"/>
              </a:spcBef>
              <a:spcAft>
                <a:spcPts val="0"/>
              </a:spcAft>
              <a:buClr>
                <a:srgbClr val="666666"/>
              </a:buClr>
              <a:buSzPts val="1200"/>
              <a:buChar char="○"/>
              <a:defRPr sz="1200">
                <a:solidFill>
                  <a:srgbClr val="666666"/>
                </a:solidFill>
              </a:defRPr>
            </a:lvl2pPr>
            <a:lvl3pPr marL="1371600" lvl="2" indent="-304800" algn="ctr" rtl="0">
              <a:lnSpc>
                <a:spcPct val="115000"/>
              </a:lnSpc>
              <a:spcBef>
                <a:spcPts val="1600"/>
              </a:spcBef>
              <a:spcAft>
                <a:spcPts val="0"/>
              </a:spcAft>
              <a:buClr>
                <a:srgbClr val="666666"/>
              </a:buClr>
              <a:buSzPts val="1200"/>
              <a:buChar char="■"/>
              <a:defRPr sz="1200">
                <a:solidFill>
                  <a:srgbClr val="666666"/>
                </a:solidFill>
              </a:defRPr>
            </a:lvl3pPr>
            <a:lvl4pPr marL="1828800" lvl="3" indent="-304800" algn="ctr" rtl="0">
              <a:lnSpc>
                <a:spcPct val="115000"/>
              </a:lnSpc>
              <a:spcBef>
                <a:spcPts val="1600"/>
              </a:spcBef>
              <a:spcAft>
                <a:spcPts val="0"/>
              </a:spcAft>
              <a:buClr>
                <a:srgbClr val="666666"/>
              </a:buClr>
              <a:buSzPts val="1200"/>
              <a:buChar char="●"/>
              <a:defRPr sz="1200">
                <a:solidFill>
                  <a:srgbClr val="666666"/>
                </a:solidFill>
              </a:defRPr>
            </a:lvl4pPr>
            <a:lvl5pPr marL="2286000" lvl="4" indent="-304800" algn="ctr" rtl="0">
              <a:lnSpc>
                <a:spcPct val="115000"/>
              </a:lnSpc>
              <a:spcBef>
                <a:spcPts val="1600"/>
              </a:spcBef>
              <a:spcAft>
                <a:spcPts val="0"/>
              </a:spcAft>
              <a:buClr>
                <a:srgbClr val="666666"/>
              </a:buClr>
              <a:buSzPts val="1200"/>
              <a:buChar char="○"/>
              <a:defRPr sz="1200">
                <a:solidFill>
                  <a:srgbClr val="666666"/>
                </a:solidFill>
              </a:defRPr>
            </a:lvl5pPr>
            <a:lvl6pPr marL="2743200" lvl="5" indent="-304800" algn="ctr" rtl="0">
              <a:lnSpc>
                <a:spcPct val="115000"/>
              </a:lnSpc>
              <a:spcBef>
                <a:spcPts val="1600"/>
              </a:spcBef>
              <a:spcAft>
                <a:spcPts val="0"/>
              </a:spcAft>
              <a:buClr>
                <a:srgbClr val="666666"/>
              </a:buClr>
              <a:buSzPts val="1200"/>
              <a:buChar char="■"/>
              <a:defRPr sz="1200">
                <a:solidFill>
                  <a:srgbClr val="666666"/>
                </a:solidFill>
              </a:defRPr>
            </a:lvl6pPr>
            <a:lvl7pPr marL="3200400" lvl="6" indent="-304800" algn="ctr" rtl="0">
              <a:lnSpc>
                <a:spcPct val="115000"/>
              </a:lnSpc>
              <a:spcBef>
                <a:spcPts val="1600"/>
              </a:spcBef>
              <a:spcAft>
                <a:spcPts val="0"/>
              </a:spcAft>
              <a:buClr>
                <a:srgbClr val="666666"/>
              </a:buClr>
              <a:buSzPts val="1200"/>
              <a:buChar char="●"/>
              <a:defRPr sz="1200">
                <a:solidFill>
                  <a:srgbClr val="666666"/>
                </a:solidFill>
              </a:defRPr>
            </a:lvl7pPr>
            <a:lvl8pPr marL="3657600" lvl="7" indent="-304800" algn="ctr" rtl="0">
              <a:lnSpc>
                <a:spcPct val="115000"/>
              </a:lnSpc>
              <a:spcBef>
                <a:spcPts val="1600"/>
              </a:spcBef>
              <a:spcAft>
                <a:spcPts val="0"/>
              </a:spcAft>
              <a:buClr>
                <a:srgbClr val="666666"/>
              </a:buClr>
              <a:buSzPts val="1200"/>
              <a:buChar char="○"/>
              <a:defRPr sz="1200">
                <a:solidFill>
                  <a:srgbClr val="666666"/>
                </a:solidFill>
              </a:defRPr>
            </a:lvl8pPr>
            <a:lvl9pPr marL="4114800" lvl="8" indent="-304800" algn="ctr" rtl="0">
              <a:lnSpc>
                <a:spcPct val="115000"/>
              </a:lnSpc>
              <a:spcBef>
                <a:spcPts val="1600"/>
              </a:spcBef>
              <a:spcAft>
                <a:spcPts val="1600"/>
              </a:spcAft>
              <a:buClr>
                <a:srgbClr val="666666"/>
              </a:buClr>
              <a:buSzPts val="1200"/>
              <a:buChar char="■"/>
              <a:defRPr sz="1200">
                <a:solidFill>
                  <a:srgbClr val="666666"/>
                </a:solidFill>
              </a:defRPr>
            </a:lvl9pPr>
          </a:lstStyle>
          <a:p>
            <a:endParaRPr/>
          </a:p>
        </p:txBody>
      </p:sp>
      <p:sp>
        <p:nvSpPr>
          <p:cNvPr id="188" name="Google Shape;188;p14"/>
          <p:cNvSpPr txBox="1">
            <a:spLocks noGrp="1"/>
          </p:cNvSpPr>
          <p:nvPr>
            <p:ph type="sldNum" idx="12"/>
          </p:nvPr>
        </p:nvSpPr>
        <p:spPr>
          <a:xfrm>
            <a:off x="8472458" y="4663217"/>
            <a:ext cx="548700" cy="393600"/>
          </a:xfrm>
          <a:prstGeom prst="rect">
            <a:avLst/>
          </a:prstGeom>
          <a:noFill/>
        </p:spPr>
        <p:txBody>
          <a:bodyPr spcFirstLastPara="1" wrap="square" lIns="91425" tIns="91425" rIns="91425" bIns="91425" anchor="ctr" anchorCtr="0">
            <a:noAutofit/>
          </a:bodyPr>
          <a:lstStyle>
            <a:lvl1pPr lvl="0" algn="r" rtl="0">
              <a:lnSpc>
                <a:spcPct val="100000"/>
              </a:lnSpc>
              <a:spcAft>
                <a:spcPts val="0"/>
              </a:spcAft>
              <a:buNone/>
              <a:defRPr sz="1000">
                <a:solidFill>
                  <a:srgbClr val="666666"/>
                </a:solidFill>
              </a:defRPr>
            </a:lvl1pPr>
            <a:lvl2pPr lvl="1" algn="r" rtl="0">
              <a:lnSpc>
                <a:spcPct val="100000"/>
              </a:lnSpc>
              <a:spcAft>
                <a:spcPts val="0"/>
              </a:spcAft>
              <a:buNone/>
              <a:defRPr sz="1000">
                <a:solidFill>
                  <a:srgbClr val="666666"/>
                </a:solidFill>
              </a:defRPr>
            </a:lvl2pPr>
            <a:lvl3pPr lvl="2" algn="r" rtl="0">
              <a:lnSpc>
                <a:spcPct val="100000"/>
              </a:lnSpc>
              <a:spcAft>
                <a:spcPts val="0"/>
              </a:spcAft>
              <a:buNone/>
              <a:defRPr sz="1000">
                <a:solidFill>
                  <a:srgbClr val="666666"/>
                </a:solidFill>
              </a:defRPr>
            </a:lvl3pPr>
            <a:lvl4pPr lvl="3" algn="r" rtl="0">
              <a:lnSpc>
                <a:spcPct val="100000"/>
              </a:lnSpc>
              <a:spcAft>
                <a:spcPts val="0"/>
              </a:spcAft>
              <a:buNone/>
              <a:defRPr sz="1000">
                <a:solidFill>
                  <a:srgbClr val="666666"/>
                </a:solidFill>
              </a:defRPr>
            </a:lvl4pPr>
            <a:lvl5pPr lvl="4" algn="r" rtl="0">
              <a:lnSpc>
                <a:spcPct val="100000"/>
              </a:lnSpc>
              <a:spcAft>
                <a:spcPts val="0"/>
              </a:spcAft>
              <a:buNone/>
              <a:defRPr sz="1000">
                <a:solidFill>
                  <a:srgbClr val="666666"/>
                </a:solidFill>
              </a:defRPr>
            </a:lvl5pPr>
            <a:lvl6pPr lvl="5" algn="r" rtl="0">
              <a:lnSpc>
                <a:spcPct val="100000"/>
              </a:lnSpc>
              <a:spcAft>
                <a:spcPts val="0"/>
              </a:spcAft>
              <a:buNone/>
              <a:defRPr sz="1000">
                <a:solidFill>
                  <a:srgbClr val="666666"/>
                </a:solidFill>
              </a:defRPr>
            </a:lvl6pPr>
            <a:lvl7pPr lvl="6" algn="r" rtl="0">
              <a:lnSpc>
                <a:spcPct val="100000"/>
              </a:lnSpc>
              <a:spcAft>
                <a:spcPts val="0"/>
              </a:spcAft>
              <a:buNone/>
              <a:defRPr sz="1000">
                <a:solidFill>
                  <a:srgbClr val="666666"/>
                </a:solidFill>
              </a:defRPr>
            </a:lvl7pPr>
            <a:lvl8pPr lvl="7" algn="r" rtl="0">
              <a:lnSpc>
                <a:spcPct val="100000"/>
              </a:lnSpc>
              <a:spcAft>
                <a:spcPts val="0"/>
              </a:spcAft>
              <a:buNone/>
              <a:defRPr sz="1000">
                <a:solidFill>
                  <a:srgbClr val="666666"/>
                </a:solidFill>
              </a:defRPr>
            </a:lvl8pPr>
            <a:lvl9pPr lvl="8" algn="r" rtl="0">
              <a:lnSpc>
                <a:spcPct val="100000"/>
              </a:lnSpc>
              <a:spcAft>
                <a:spcPts val="0"/>
              </a:spcAft>
              <a:buNone/>
              <a:defRPr sz="1000">
                <a:solidFill>
                  <a:srgbClr val="666666"/>
                </a:solidFill>
              </a:defRPr>
            </a:lvl9pPr>
          </a:lstStyle>
          <a:p>
            <a:pPr marL="0" lvl="0" indent="0" algn="r" rtl="0">
              <a:spcBef>
                <a:spcPts val="0"/>
              </a:spcBef>
              <a:spcAft>
                <a:spcPts val="0"/>
              </a:spcAft>
              <a:buNone/>
            </a:pPr>
            <a:fld id="{00000000-1234-1234-1234-123412341234}" type="slidenum">
              <a:rPr lang="es"/>
              <a:t>‹Nº›</a:t>
            </a:fld>
            <a:endParaRP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Click to edit Master title style</a:t>
            </a:r>
          </a:p>
        </p:txBody>
      </p:sp>
      <p:sp>
        <p:nvSpPr>
          <p:cNvPr id="3" name="Content Placeholder 2"/>
          <p:cNvSpPr>
            <a:spLocks noGrp="1"/>
          </p:cNvSpPr>
          <p:nvPr>
            <p:ph idx="1"/>
          </p:nvPr>
        </p:nvSpPr>
        <p:spPr/>
        <p:txBody>
          <a:bodyPr/>
          <a:lstStyle/>
          <a:p>
            <a:pPr lvl="0"/>
            <a:r>
              <a:rPr lang="pl-PL"/>
              <a:t>Click to edit Master text styles</a:t>
            </a:r>
          </a:p>
          <a:p>
            <a:pPr lvl="1"/>
            <a:r>
              <a:rPr lang="pl-PL"/>
              <a:t>Second level</a:t>
            </a:r>
          </a:p>
          <a:p>
            <a:pPr lvl="2"/>
            <a:r>
              <a:rPr lang="pl-PL"/>
              <a:t>Third level</a:t>
            </a:r>
          </a:p>
          <a:p>
            <a:pPr lvl="3"/>
            <a:r>
              <a:rPr lang="pl-PL"/>
              <a:t>Fourth level</a:t>
            </a:r>
          </a:p>
          <a:p>
            <a:pPr lvl="4"/>
            <a:r>
              <a:rPr lang="pl-PL"/>
              <a:t>Fifth level</a:t>
            </a:r>
          </a:p>
        </p:txBody>
      </p:sp>
      <p:sp>
        <p:nvSpPr>
          <p:cNvPr id="4" name="Rectangle 4"/>
          <p:cNvSpPr>
            <a:spLocks noGrp="1" noChangeArrowheads="1"/>
          </p:cNvSpPr>
          <p:nvPr>
            <p:ph type="dt" sz="half" idx="10"/>
          </p:nvPr>
        </p:nvSpPr>
        <p:spPr>
          <a:xfrm>
            <a:off x="457200" y="4683919"/>
            <a:ext cx="2133600" cy="357188"/>
          </a:xfrm>
          <a:prstGeom prst="rect">
            <a:avLst/>
          </a:prstGeom>
          <a:ln/>
        </p:spPr>
        <p:txBody>
          <a:bodyPr/>
          <a:lstStyle>
            <a:lvl1pPr>
              <a:defRPr/>
            </a:lvl1pPr>
          </a:lstStyle>
          <a:p>
            <a:pPr>
              <a:defRPr/>
            </a:pPr>
            <a:endParaRPr lang="pl-PL" dirty="0"/>
          </a:p>
        </p:txBody>
      </p:sp>
      <p:sp>
        <p:nvSpPr>
          <p:cNvPr id="5" name="Rectangle 5"/>
          <p:cNvSpPr>
            <a:spLocks noGrp="1" noChangeArrowheads="1"/>
          </p:cNvSpPr>
          <p:nvPr>
            <p:ph type="ftr" sz="quarter" idx="11"/>
          </p:nvPr>
        </p:nvSpPr>
        <p:spPr>
          <a:xfrm>
            <a:off x="3124200" y="4683919"/>
            <a:ext cx="2895600" cy="357188"/>
          </a:xfrm>
          <a:prstGeom prst="rect">
            <a:avLst/>
          </a:prstGeom>
          <a:ln/>
        </p:spPr>
        <p:txBody>
          <a:bodyPr/>
          <a:lstStyle>
            <a:lvl1pPr>
              <a:defRPr/>
            </a:lvl1pPr>
          </a:lstStyle>
          <a:p>
            <a:pPr>
              <a:defRPr/>
            </a:pPr>
            <a:endParaRPr lang="pl-PL" dirty="0"/>
          </a:p>
        </p:txBody>
      </p:sp>
      <p:sp>
        <p:nvSpPr>
          <p:cNvPr id="6" name="Rectangle 6"/>
          <p:cNvSpPr>
            <a:spLocks noGrp="1" noChangeArrowheads="1"/>
          </p:cNvSpPr>
          <p:nvPr>
            <p:ph type="sldNum" sz="quarter" idx="12"/>
          </p:nvPr>
        </p:nvSpPr>
        <p:spPr>
          <a:ln/>
        </p:spPr>
        <p:txBody>
          <a:bodyPr/>
          <a:lstStyle>
            <a:lvl1pPr>
              <a:defRPr/>
            </a:lvl1pPr>
          </a:lstStyle>
          <a:p>
            <a:fld id="{DD1EC2D8-83AA-4507-A1D9-438A542F44C9}" type="slidenum">
              <a:rPr lang="pl-PL"/>
              <a:pPr/>
              <a:t>‹Nº›</a:t>
            </a:fld>
            <a:endParaRPr lang="pl-PL" dirty="0"/>
          </a:p>
        </p:txBody>
      </p:sp>
    </p:spTree>
    <p:extLst>
      <p:ext uri="{BB962C8B-B14F-4D97-AF65-F5344CB8AC3E}">
        <p14:creationId xmlns:p14="http://schemas.microsoft.com/office/powerpoint/2010/main" val="22494057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lstStyle>
            <a:lvl1pPr lvl="0" rtl="0">
              <a:spcBef>
                <a:spcPts val="0"/>
              </a:spcBef>
              <a:spcAft>
                <a:spcPts val="0"/>
              </a:spcAft>
              <a:buClr>
                <a:schemeClr val="dk1"/>
              </a:buClr>
              <a:buSzPts val="2800"/>
              <a:buNone/>
              <a:defRPr sz="2800">
                <a:solidFill>
                  <a:schemeClr val="dk1"/>
                </a:solidFill>
              </a:defRPr>
            </a:lvl1pPr>
            <a:lvl2pPr lvl="1" rtl="0">
              <a:spcBef>
                <a:spcPts val="0"/>
              </a:spcBef>
              <a:spcAft>
                <a:spcPts val="0"/>
              </a:spcAft>
              <a:buClr>
                <a:schemeClr val="dk1"/>
              </a:buClr>
              <a:buSzPts val="2800"/>
              <a:buNone/>
              <a:defRPr sz="2800">
                <a:solidFill>
                  <a:schemeClr val="dk1"/>
                </a:solidFill>
              </a:defRPr>
            </a:lvl2pPr>
            <a:lvl3pPr lvl="2" rtl="0">
              <a:spcBef>
                <a:spcPts val="0"/>
              </a:spcBef>
              <a:spcAft>
                <a:spcPts val="0"/>
              </a:spcAft>
              <a:buClr>
                <a:schemeClr val="dk1"/>
              </a:buClr>
              <a:buSzPts val="2800"/>
              <a:buNone/>
              <a:defRPr sz="2800">
                <a:solidFill>
                  <a:schemeClr val="dk1"/>
                </a:solidFill>
              </a:defRPr>
            </a:lvl3pPr>
            <a:lvl4pPr lvl="3" rtl="0">
              <a:spcBef>
                <a:spcPts val="0"/>
              </a:spcBef>
              <a:spcAft>
                <a:spcPts val="0"/>
              </a:spcAft>
              <a:buClr>
                <a:schemeClr val="dk1"/>
              </a:buClr>
              <a:buSzPts val="2800"/>
              <a:buNone/>
              <a:defRPr sz="2800">
                <a:solidFill>
                  <a:schemeClr val="dk1"/>
                </a:solidFill>
              </a:defRPr>
            </a:lvl4pPr>
            <a:lvl5pPr lvl="4" rtl="0">
              <a:spcBef>
                <a:spcPts val="0"/>
              </a:spcBef>
              <a:spcAft>
                <a:spcPts val="0"/>
              </a:spcAft>
              <a:buClr>
                <a:schemeClr val="dk1"/>
              </a:buClr>
              <a:buSzPts val="2800"/>
              <a:buNone/>
              <a:defRPr sz="2800">
                <a:solidFill>
                  <a:schemeClr val="dk1"/>
                </a:solidFill>
              </a:defRPr>
            </a:lvl5pPr>
            <a:lvl6pPr lvl="5" rtl="0">
              <a:spcBef>
                <a:spcPts val="0"/>
              </a:spcBef>
              <a:spcAft>
                <a:spcPts val="0"/>
              </a:spcAft>
              <a:buClr>
                <a:schemeClr val="dk1"/>
              </a:buClr>
              <a:buSzPts val="2800"/>
              <a:buNone/>
              <a:defRPr sz="2800">
                <a:solidFill>
                  <a:schemeClr val="dk1"/>
                </a:solidFill>
              </a:defRPr>
            </a:lvl6pPr>
            <a:lvl7pPr lvl="6" rtl="0">
              <a:spcBef>
                <a:spcPts val="0"/>
              </a:spcBef>
              <a:spcAft>
                <a:spcPts val="0"/>
              </a:spcAft>
              <a:buClr>
                <a:schemeClr val="dk1"/>
              </a:buClr>
              <a:buSzPts val="2800"/>
              <a:buNone/>
              <a:defRPr sz="2800">
                <a:solidFill>
                  <a:schemeClr val="dk1"/>
                </a:solidFill>
              </a:defRPr>
            </a:lvl7pPr>
            <a:lvl8pPr lvl="7" rtl="0">
              <a:spcBef>
                <a:spcPts val="0"/>
              </a:spcBef>
              <a:spcAft>
                <a:spcPts val="0"/>
              </a:spcAft>
              <a:buClr>
                <a:schemeClr val="dk1"/>
              </a:buClr>
              <a:buSzPts val="2800"/>
              <a:buNone/>
              <a:defRPr sz="2800">
                <a:solidFill>
                  <a:schemeClr val="dk1"/>
                </a:solidFill>
              </a:defRPr>
            </a:lvl8pPr>
            <a:lvl9pPr lvl="8" rtl="0">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lstStyle>
            <a:lvl1pPr marL="457200" lvl="0" indent="-342900" rtl="0">
              <a:lnSpc>
                <a:spcPct val="115000"/>
              </a:lnSpc>
              <a:spcBef>
                <a:spcPts val="0"/>
              </a:spcBef>
              <a:spcAft>
                <a:spcPts val="0"/>
              </a:spcAft>
              <a:buClr>
                <a:schemeClr val="dk2"/>
              </a:buClr>
              <a:buSzPts val="1800"/>
              <a:buChar char="●"/>
              <a:defRPr sz="1800">
                <a:solidFill>
                  <a:schemeClr val="dk2"/>
                </a:solidFill>
              </a:defRPr>
            </a:lvl1pPr>
            <a:lvl2pPr marL="914400" lvl="1" indent="-317500" rtl="0">
              <a:lnSpc>
                <a:spcPct val="115000"/>
              </a:lnSpc>
              <a:spcBef>
                <a:spcPts val="1600"/>
              </a:spcBef>
              <a:spcAft>
                <a:spcPts val="0"/>
              </a:spcAft>
              <a:buClr>
                <a:schemeClr val="dk2"/>
              </a:buClr>
              <a:buSzPts val="1400"/>
              <a:buChar char="○"/>
              <a:defRPr>
                <a:solidFill>
                  <a:schemeClr val="dk2"/>
                </a:solidFill>
              </a:defRPr>
            </a:lvl2pPr>
            <a:lvl3pPr marL="1371600" lvl="2" indent="-317500" rtl="0">
              <a:lnSpc>
                <a:spcPct val="115000"/>
              </a:lnSpc>
              <a:spcBef>
                <a:spcPts val="1600"/>
              </a:spcBef>
              <a:spcAft>
                <a:spcPts val="0"/>
              </a:spcAft>
              <a:buClr>
                <a:schemeClr val="dk2"/>
              </a:buClr>
              <a:buSzPts val="1400"/>
              <a:buChar char="■"/>
              <a:defRPr>
                <a:solidFill>
                  <a:schemeClr val="dk2"/>
                </a:solidFill>
              </a:defRPr>
            </a:lvl3pPr>
            <a:lvl4pPr marL="1828800" lvl="3" indent="-317500" rtl="0">
              <a:lnSpc>
                <a:spcPct val="115000"/>
              </a:lnSpc>
              <a:spcBef>
                <a:spcPts val="1600"/>
              </a:spcBef>
              <a:spcAft>
                <a:spcPts val="0"/>
              </a:spcAft>
              <a:buClr>
                <a:schemeClr val="dk2"/>
              </a:buClr>
              <a:buSzPts val="1400"/>
              <a:buChar char="●"/>
              <a:defRPr>
                <a:solidFill>
                  <a:schemeClr val="dk2"/>
                </a:solidFill>
              </a:defRPr>
            </a:lvl4pPr>
            <a:lvl5pPr marL="2286000" lvl="4" indent="-317500" rtl="0">
              <a:lnSpc>
                <a:spcPct val="115000"/>
              </a:lnSpc>
              <a:spcBef>
                <a:spcPts val="1600"/>
              </a:spcBef>
              <a:spcAft>
                <a:spcPts val="0"/>
              </a:spcAft>
              <a:buClr>
                <a:schemeClr val="dk2"/>
              </a:buClr>
              <a:buSzPts val="1400"/>
              <a:buChar char="○"/>
              <a:defRPr>
                <a:solidFill>
                  <a:schemeClr val="dk2"/>
                </a:solidFill>
              </a:defRPr>
            </a:lvl5pPr>
            <a:lvl6pPr marL="2743200" lvl="5" indent="-317500" rtl="0">
              <a:lnSpc>
                <a:spcPct val="115000"/>
              </a:lnSpc>
              <a:spcBef>
                <a:spcPts val="1600"/>
              </a:spcBef>
              <a:spcAft>
                <a:spcPts val="0"/>
              </a:spcAft>
              <a:buClr>
                <a:schemeClr val="dk2"/>
              </a:buClr>
              <a:buSzPts val="1400"/>
              <a:buChar char="■"/>
              <a:defRPr>
                <a:solidFill>
                  <a:schemeClr val="dk2"/>
                </a:solidFill>
              </a:defRPr>
            </a:lvl6pPr>
            <a:lvl7pPr marL="3200400" lvl="6" indent="-317500" rtl="0">
              <a:lnSpc>
                <a:spcPct val="115000"/>
              </a:lnSpc>
              <a:spcBef>
                <a:spcPts val="1600"/>
              </a:spcBef>
              <a:spcAft>
                <a:spcPts val="0"/>
              </a:spcAft>
              <a:buClr>
                <a:schemeClr val="dk2"/>
              </a:buClr>
              <a:buSzPts val="1400"/>
              <a:buChar char="●"/>
              <a:defRPr>
                <a:solidFill>
                  <a:schemeClr val="dk2"/>
                </a:solidFill>
              </a:defRPr>
            </a:lvl7pPr>
            <a:lvl8pPr marL="3657600" lvl="7" indent="-317500" rtl="0">
              <a:lnSpc>
                <a:spcPct val="115000"/>
              </a:lnSpc>
              <a:spcBef>
                <a:spcPts val="1600"/>
              </a:spcBef>
              <a:spcAft>
                <a:spcPts val="0"/>
              </a:spcAft>
              <a:buClr>
                <a:schemeClr val="dk2"/>
              </a:buClr>
              <a:buSzPts val="1400"/>
              <a:buChar char="○"/>
              <a:defRPr>
                <a:solidFill>
                  <a:schemeClr val="dk2"/>
                </a:solidFill>
              </a:defRPr>
            </a:lvl8pPr>
            <a:lvl9pPr marL="4114800" lvl="8" indent="-317500" rtl="0">
              <a:lnSpc>
                <a:spcPct val="115000"/>
              </a:lnSpc>
              <a:spcBef>
                <a:spcPts val="1600"/>
              </a:spcBef>
              <a:spcAft>
                <a:spcPts val="160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rtl="0">
              <a:buNone/>
              <a:defRPr sz="1000">
                <a:solidFill>
                  <a:schemeClr val="dk2"/>
                </a:solidFill>
              </a:defRPr>
            </a:lvl1pPr>
            <a:lvl2pPr lvl="1" algn="r" rtl="0">
              <a:buNone/>
              <a:defRPr sz="1000">
                <a:solidFill>
                  <a:schemeClr val="dk2"/>
                </a:solidFill>
              </a:defRPr>
            </a:lvl2pPr>
            <a:lvl3pPr lvl="2" algn="r" rtl="0">
              <a:buNone/>
              <a:defRPr sz="1000">
                <a:solidFill>
                  <a:schemeClr val="dk2"/>
                </a:solidFill>
              </a:defRPr>
            </a:lvl3pPr>
            <a:lvl4pPr lvl="3" algn="r" rtl="0">
              <a:buNone/>
              <a:defRPr sz="1000">
                <a:solidFill>
                  <a:schemeClr val="dk2"/>
                </a:solidFill>
              </a:defRPr>
            </a:lvl4pPr>
            <a:lvl5pPr lvl="4" algn="r" rtl="0">
              <a:buNone/>
              <a:defRPr sz="1000">
                <a:solidFill>
                  <a:schemeClr val="dk2"/>
                </a:solidFill>
              </a:defRPr>
            </a:lvl5pPr>
            <a:lvl6pPr lvl="5" algn="r" rtl="0">
              <a:buNone/>
              <a:defRPr sz="1000">
                <a:solidFill>
                  <a:schemeClr val="dk2"/>
                </a:solidFill>
              </a:defRPr>
            </a:lvl6pPr>
            <a:lvl7pPr lvl="6" algn="r" rtl="0">
              <a:buNone/>
              <a:defRPr sz="1000">
                <a:solidFill>
                  <a:schemeClr val="dk2"/>
                </a:solidFill>
              </a:defRPr>
            </a:lvl7pPr>
            <a:lvl8pPr lvl="7" algn="r" rtl="0">
              <a:buNone/>
              <a:defRPr sz="1000">
                <a:solidFill>
                  <a:schemeClr val="dk2"/>
                </a:solidFill>
              </a:defRPr>
            </a:lvl8pPr>
            <a:lvl9pPr lvl="8" algn="r" rtl="0">
              <a:buNone/>
              <a:defRPr sz="1000">
                <a:solidFill>
                  <a:schemeClr val="dk2"/>
                </a:solidFill>
              </a:defRPr>
            </a:lvl9pPr>
          </a:lstStyle>
          <a:p>
            <a:pPr marL="0" lvl="0" indent="0" algn="r" rtl="0">
              <a:spcBef>
                <a:spcPts val="0"/>
              </a:spcBef>
              <a:spcAft>
                <a:spcPts val="0"/>
              </a:spcAft>
              <a:buNone/>
            </a:pPr>
            <a:fld id="{00000000-1234-1234-1234-123412341234}" type="slidenum">
              <a:rPr lang="es"/>
              <a:t>‹Nº›</a:t>
            </a:fld>
            <a:endParaRPr dirty="0"/>
          </a:p>
        </p:txBody>
      </p:sp>
    </p:spTree>
  </p:cSld>
  <p:clrMap bg1="lt1" tx1="dk1" bg2="dk2" tx2="lt2" accent1="accent1" accent2="accent2" accent3="accent3" accent4="accent4" accent5="accent5" accent6="accent6" hlink="hlink" folHlink="folHlink"/>
  <p:sldLayoutIdLst>
    <p:sldLayoutId id="2147483652" r:id="rId1"/>
    <p:sldLayoutId id="2147483654" r:id="rId2"/>
    <p:sldLayoutId id="2147483655" r:id="rId3"/>
    <p:sldLayoutId id="2147483656" r:id="rId4"/>
    <p:sldLayoutId id="2147483657" r:id="rId5"/>
    <p:sldLayoutId id="2147483658" r:id="rId6"/>
    <p:sldLayoutId id="2147483659" r:id="rId7"/>
    <p:sldLayoutId id="2147483660" r:id="rId8"/>
    <p:sldLayoutId id="2147483662" r:id="rId9"/>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9.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9.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9.xml"/><Relationship Id="rId4" Type="http://schemas.openxmlformats.org/officeDocument/2006/relationships/image" Target="../media/image2.png"/></Relationships>
</file>

<file path=ppt/slides/_rels/slide15.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diagramLayout" Target="../diagrams/layout1.xml"/><Relationship Id="rId7" Type="http://schemas.openxmlformats.org/officeDocument/2006/relationships/image" Target="../media/image1.png"/><Relationship Id="rId2" Type="http://schemas.openxmlformats.org/officeDocument/2006/relationships/diagramData" Target="../diagrams/data1.xml"/><Relationship Id="rId1" Type="http://schemas.openxmlformats.org/officeDocument/2006/relationships/slideLayout" Target="../slideLayouts/slideLayout9.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9.xm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8.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8.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92"/>
        <p:cNvGrpSpPr/>
        <p:nvPr/>
      </p:nvGrpSpPr>
      <p:grpSpPr>
        <a:xfrm>
          <a:off x="0" y="0"/>
          <a:ext cx="0" cy="0"/>
          <a:chOff x="0" y="0"/>
          <a:chExt cx="0" cy="0"/>
        </a:xfrm>
      </p:grpSpPr>
      <p:sp>
        <p:nvSpPr>
          <p:cNvPr id="193" name="Google Shape;193;p15"/>
          <p:cNvSpPr txBox="1">
            <a:spLocks noGrp="1"/>
          </p:cNvSpPr>
          <p:nvPr>
            <p:ph type="ctrTitle"/>
          </p:nvPr>
        </p:nvSpPr>
        <p:spPr>
          <a:xfrm>
            <a:off x="920675" y="2015800"/>
            <a:ext cx="3863976" cy="6411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endParaRPr dirty="0">
              <a:latin typeface="EB Garamond"/>
              <a:ea typeface="EB Garamond"/>
              <a:cs typeface="EB Garamond"/>
              <a:sym typeface="EB Garamond"/>
            </a:endParaRPr>
          </a:p>
          <a:p>
            <a:pPr marL="0" lvl="0" indent="0" algn="l" rtl="0">
              <a:spcBef>
                <a:spcPts val="0"/>
              </a:spcBef>
              <a:spcAft>
                <a:spcPts val="0"/>
              </a:spcAft>
              <a:buClr>
                <a:schemeClr val="dk1"/>
              </a:buClr>
              <a:buSzPts val="1100"/>
              <a:buFont typeface="Arial"/>
              <a:buNone/>
            </a:pPr>
            <a:r>
              <a:rPr lang="es" sz="2400" b="0">
                <a:latin typeface="Cambria"/>
                <a:ea typeface="Cambria"/>
                <a:cs typeface="Cambria"/>
                <a:sym typeface="Cambria"/>
              </a:rPr>
              <a:t>ARTCademy</a:t>
            </a:r>
            <a:endParaRPr sz="2400" b="0" dirty="0">
              <a:latin typeface="Cambria"/>
              <a:ea typeface="Cambria"/>
              <a:cs typeface="Cambria"/>
              <a:sym typeface="Cambria"/>
            </a:endParaRPr>
          </a:p>
          <a:p>
            <a:pPr marL="0" lvl="0" indent="0" algn="l" rtl="0">
              <a:spcBef>
                <a:spcPts val="0"/>
              </a:spcBef>
              <a:spcAft>
                <a:spcPts val="0"/>
              </a:spcAft>
              <a:buClr>
                <a:schemeClr val="dk1"/>
              </a:buClr>
              <a:buSzPts val="1100"/>
              <a:buFont typeface="Arial"/>
              <a:buNone/>
            </a:pPr>
            <a:r>
              <a:rPr lang="es" sz="2400" b="0">
                <a:solidFill>
                  <a:srgbClr val="E06666"/>
                </a:solidFill>
                <a:latin typeface="Cambria"/>
                <a:ea typeface="Cambria"/>
                <a:cs typeface="Cambria"/>
                <a:sym typeface="Cambria"/>
              </a:rPr>
              <a:t>“Arts and Crafts Academy”</a:t>
            </a:r>
            <a:endParaRPr sz="2400" dirty="0">
              <a:solidFill>
                <a:srgbClr val="E06666"/>
              </a:solidFill>
              <a:latin typeface="Cambria"/>
              <a:ea typeface="Cambria"/>
              <a:cs typeface="Cambria"/>
              <a:sym typeface="Cambria"/>
            </a:endParaRPr>
          </a:p>
        </p:txBody>
      </p:sp>
      <p:sp>
        <p:nvSpPr>
          <p:cNvPr id="194" name="Google Shape;194;p15"/>
          <p:cNvSpPr txBox="1">
            <a:spLocks noGrp="1"/>
          </p:cNvSpPr>
          <p:nvPr>
            <p:ph type="subTitle" idx="1"/>
          </p:nvPr>
        </p:nvSpPr>
        <p:spPr>
          <a:xfrm>
            <a:off x="920675" y="2740325"/>
            <a:ext cx="4976100" cy="1528200"/>
          </a:xfrm>
          <a:prstGeom prst="rect">
            <a:avLst/>
          </a:prstGeom>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endParaRPr dirty="0">
              <a:solidFill>
                <a:srgbClr val="595959"/>
              </a:solidFill>
              <a:latin typeface="Cambria"/>
              <a:ea typeface="Cambria"/>
              <a:cs typeface="Cambria"/>
              <a:sym typeface="Cambria"/>
            </a:endParaRPr>
          </a:p>
          <a:p>
            <a:pPr marL="0" lvl="0" indent="0" algn="l" rtl="0">
              <a:lnSpc>
                <a:spcPct val="115000"/>
              </a:lnSpc>
              <a:spcBef>
                <a:spcPts val="0"/>
              </a:spcBef>
              <a:spcAft>
                <a:spcPts val="0"/>
              </a:spcAft>
              <a:buNone/>
            </a:pPr>
            <a:endParaRPr dirty="0">
              <a:solidFill>
                <a:srgbClr val="595959"/>
              </a:solidFill>
              <a:latin typeface="Cambria"/>
              <a:ea typeface="Cambria"/>
              <a:cs typeface="Cambria"/>
              <a:sym typeface="Cambria"/>
            </a:endParaRPr>
          </a:p>
          <a:p>
            <a:pPr marL="0" lvl="0" indent="0" algn="l" rtl="0">
              <a:spcBef>
                <a:spcPts val="0"/>
              </a:spcBef>
              <a:spcAft>
                <a:spcPts val="0"/>
              </a:spcAft>
              <a:buNone/>
            </a:pPr>
            <a:endParaRPr dirty="0">
              <a:solidFill>
                <a:srgbClr val="595959"/>
              </a:solidFill>
              <a:latin typeface="Cambria"/>
              <a:ea typeface="Cambria"/>
              <a:cs typeface="Cambria"/>
              <a:sym typeface="Cambria"/>
            </a:endParaRPr>
          </a:p>
          <a:p>
            <a:pPr marL="0" lvl="0" indent="0" algn="l" rtl="0">
              <a:spcBef>
                <a:spcPts val="0"/>
              </a:spcBef>
              <a:spcAft>
                <a:spcPts val="0"/>
              </a:spcAft>
              <a:buNone/>
            </a:pPr>
            <a:endParaRPr sz="1600" dirty="0">
              <a:solidFill>
                <a:srgbClr val="595959"/>
              </a:solidFill>
              <a:latin typeface="EB Garamond Medium"/>
              <a:ea typeface="EB Garamond Medium"/>
              <a:cs typeface="EB Garamond Medium"/>
              <a:sym typeface="EB Garamond Medium"/>
            </a:endParaRPr>
          </a:p>
          <a:p>
            <a:pPr marL="0" lvl="0" indent="0" algn="l" rtl="0">
              <a:spcBef>
                <a:spcPts val="0"/>
              </a:spcBef>
              <a:spcAft>
                <a:spcPts val="0"/>
              </a:spcAft>
              <a:buNone/>
            </a:pPr>
            <a:endParaRPr sz="1200" dirty="0">
              <a:solidFill>
                <a:srgbClr val="595959"/>
              </a:solidFill>
            </a:endParaRPr>
          </a:p>
          <a:p>
            <a:pPr marL="0" lvl="0" indent="0" algn="l" rtl="0">
              <a:lnSpc>
                <a:spcPct val="115000"/>
              </a:lnSpc>
              <a:spcBef>
                <a:spcPts val="0"/>
              </a:spcBef>
              <a:spcAft>
                <a:spcPts val="0"/>
              </a:spcAft>
              <a:buNone/>
            </a:pPr>
            <a:endParaRPr dirty="0">
              <a:latin typeface="Cambria"/>
              <a:ea typeface="Cambria"/>
              <a:cs typeface="Cambria"/>
              <a:sym typeface="Cambria"/>
            </a:endParaRPr>
          </a:p>
          <a:p>
            <a:pPr marL="0" lvl="0" indent="0" algn="l" rtl="0">
              <a:lnSpc>
                <a:spcPct val="115000"/>
              </a:lnSpc>
              <a:spcBef>
                <a:spcPts val="0"/>
              </a:spcBef>
              <a:spcAft>
                <a:spcPts val="0"/>
              </a:spcAft>
              <a:buClr>
                <a:schemeClr val="dk1"/>
              </a:buClr>
              <a:buSzPts val="1100"/>
              <a:buFont typeface="Arial"/>
              <a:buNone/>
            </a:pPr>
            <a:endParaRPr dirty="0">
              <a:latin typeface="Cambria"/>
              <a:ea typeface="Cambria"/>
              <a:cs typeface="Cambria"/>
              <a:sym typeface="Cambria"/>
            </a:endParaRPr>
          </a:p>
          <a:p>
            <a:pPr marL="0" lvl="0" indent="0" algn="l" rtl="0">
              <a:spcBef>
                <a:spcPts val="0"/>
              </a:spcBef>
              <a:spcAft>
                <a:spcPts val="0"/>
              </a:spcAft>
              <a:buNone/>
            </a:pPr>
            <a:endParaRPr dirty="0">
              <a:latin typeface="Cambria"/>
              <a:ea typeface="Cambria"/>
              <a:cs typeface="Cambria"/>
              <a:sym typeface="Cambria"/>
            </a:endParaRPr>
          </a:p>
          <a:p>
            <a:pPr marL="0" lvl="0" indent="0" algn="l" rtl="0">
              <a:spcBef>
                <a:spcPts val="0"/>
              </a:spcBef>
              <a:spcAft>
                <a:spcPts val="0"/>
              </a:spcAft>
              <a:buNone/>
            </a:pPr>
            <a:endParaRPr sz="1600" dirty="0">
              <a:latin typeface="EB Garamond Medium"/>
              <a:ea typeface="EB Garamond Medium"/>
              <a:cs typeface="EB Garamond Medium"/>
              <a:sym typeface="EB Garamond Medium"/>
            </a:endParaRPr>
          </a:p>
          <a:p>
            <a:pPr marL="0" lvl="0" indent="0" algn="l" rtl="0">
              <a:spcBef>
                <a:spcPts val="0"/>
              </a:spcBef>
              <a:spcAft>
                <a:spcPts val="0"/>
              </a:spcAft>
              <a:buNone/>
            </a:pPr>
            <a:endParaRPr sz="12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a:solidFill>
                  <a:srgbClr val="F24F4F"/>
                </a:solidFill>
                <a:latin typeface="Cambria" panose="02040503050406030204" pitchFamily="18" charset="0"/>
              </a:rPr>
              <a:t>Pros de la toma de decisiones grupales</a:t>
            </a:r>
            <a:endParaRPr lang="en-GB" b="0" dirty="0">
              <a:solidFill>
                <a:srgbClr val="F24F4F"/>
              </a:solidFill>
              <a:latin typeface="Cambria" panose="02040503050406030204" pitchFamily="18" charset="0"/>
            </a:endParaRPr>
          </a:p>
        </p:txBody>
      </p:sp>
      <p:sp>
        <p:nvSpPr>
          <p:cNvPr id="3" name="Content Placeholder 2"/>
          <p:cNvSpPr>
            <a:spLocks noGrp="1"/>
          </p:cNvSpPr>
          <p:nvPr>
            <p:ph idx="1"/>
          </p:nvPr>
        </p:nvSpPr>
        <p:spPr>
          <a:xfrm>
            <a:off x="311700" y="992522"/>
            <a:ext cx="8520600" cy="3416400"/>
          </a:xfrm>
        </p:spPr>
        <p:txBody>
          <a:bodyPr/>
          <a:lstStyle/>
          <a:p>
            <a:pPr lvl="0"/>
            <a:r>
              <a:rPr lang="es-ES" sz="1600" dirty="0"/>
              <a:t>La toma de decisiones grupales, idealmente, aprovecha las diversas fortalezas y experiencia de sus miembros. Al aprovechar las cualidades únicas de los miembros del grupo, es posible que el grupo pueda generar un mayor número de alternativas de mayor calidad que el individuo. Si se genera un mayor número de alternativas de mayor calidad, entonces es probable que el grupo eventualmente alcance una solución de problema superior al individuo.</a:t>
            </a:r>
          </a:p>
          <a:p>
            <a:pPr lvl="0"/>
            <a:r>
              <a:rPr lang="es-ES" sz="1600" dirty="0"/>
              <a:t>La toma de decisiones grupales también puede conducir a una mayor comprensión colectiva del curso de acción eventual elegido, ya que es posible que muchos afectados por la implementación de la decisión realmente hayan contribuido a la decisión. Esto puede promover un sentido de "propiedad" de la decisión, que probablemente contribuya a una mayor aceptación del curso de acción seleccionado y un mayor compromiso por parte de las personas afectadas para que el curso de acción sea exitoso.</a:t>
            </a:r>
            <a:endParaRPr lang="en-GB" sz="1600" dirty="0"/>
          </a:p>
        </p:txBody>
      </p:sp>
      <p:sp>
        <p:nvSpPr>
          <p:cNvPr id="4" name="Cuadro de texto 2">
            <a:extLst>
              <a:ext uri="{FF2B5EF4-FFF2-40B4-BE49-F238E27FC236}">
                <a16:creationId xmlns:a16="http://schemas.microsoft.com/office/drawing/2014/main" id="{56B05A3D-CFBC-443E-A719-FBA63F74413C}"/>
              </a:ext>
            </a:extLst>
          </p:cNvPr>
          <p:cNvSpPr txBox="1">
            <a:spLocks noChangeArrowheads="1"/>
          </p:cNvSpPr>
          <p:nvPr/>
        </p:nvSpPr>
        <p:spPr bwMode="auto">
          <a:xfrm>
            <a:off x="242696" y="4597073"/>
            <a:ext cx="7138199" cy="272629"/>
          </a:xfrm>
          <a:prstGeom prst="rect">
            <a:avLst/>
          </a:prstGeom>
          <a:noFill/>
          <a:ln w="9525">
            <a:noFill/>
            <a:miter lim="800000"/>
            <a:headEnd/>
            <a:tailEnd/>
          </a:ln>
        </p:spPr>
        <p:txBody>
          <a:bodyPr rot="0" vert="horz" wrap="square" lIns="91440" tIns="45720" rIns="91440" bIns="45720" anchor="t" anchorCtr="0">
            <a:noAutofit/>
          </a:bodyPr>
          <a:lstStyle/>
          <a:p>
            <a:pPr algn="just">
              <a:lnSpc>
                <a:spcPct val="110000"/>
              </a:lnSpc>
              <a:spcAft>
                <a:spcPts val="600"/>
              </a:spcAft>
              <a:tabLst>
                <a:tab pos="1038225" algn="l"/>
              </a:tabLst>
            </a:pPr>
            <a:r>
              <a:rPr lang="en-US" sz="700" i="1">
                <a:solidFill>
                  <a:srgbClr val="808080"/>
                </a:solidFill>
                <a:effectLst/>
                <a:latin typeface="Century Gothic" panose="020B0502020202020204" pitchFamily="34" charset="0"/>
                <a:ea typeface="Times New Roman" panose="02020603050405020304" pitchFamily="18" charset="0"/>
                <a:cs typeface="Times New Roman" panose="02020603050405020304" pitchFamily="18" charset="0"/>
              </a:rPr>
              <a:t>This Project has been funded with support from the European Commission. This publication reflects the views only of the author, and the Commission cannot be held responsible for any use which may be made of the information contained therein.</a:t>
            </a:r>
            <a:endParaRPr lang="en-US" sz="1050">
              <a:effectLst/>
              <a:latin typeface="Garamond" panose="02020404030301010803" pitchFamily="18" charset="0"/>
              <a:ea typeface="Times New Roman" panose="02020603050405020304" pitchFamily="18" charset="0"/>
              <a:cs typeface="Times New Roman" panose="02020603050405020304" pitchFamily="18" charset="0"/>
            </a:endParaRPr>
          </a:p>
          <a:p>
            <a:pPr>
              <a:lnSpc>
                <a:spcPct val="110000"/>
              </a:lnSpc>
              <a:spcAft>
                <a:spcPts val="600"/>
              </a:spcAft>
            </a:pPr>
            <a:r>
              <a:rPr lang="en-US" sz="1050">
                <a:effectLst/>
                <a:latin typeface="Garamond" panose="02020404030301010803" pitchFamily="18" charset="0"/>
                <a:ea typeface="Times New Roman" panose="02020603050405020304" pitchFamily="18" charset="0"/>
                <a:cs typeface="Times New Roman" panose="02020603050405020304" pitchFamily="18" charset="0"/>
              </a:rPr>
              <a:t> </a:t>
            </a:r>
          </a:p>
        </p:txBody>
      </p:sp>
      <p:pic>
        <p:nvPicPr>
          <p:cNvPr id="5" name="Google Shape;441;p31"/>
          <p:cNvPicPr preferRelativeResize="0"/>
          <p:nvPr/>
        </p:nvPicPr>
        <p:blipFill>
          <a:blip r:embed="rId2">
            <a:alphaModFix/>
          </a:blip>
          <a:stretch>
            <a:fillRect/>
          </a:stretch>
        </p:blipFill>
        <p:spPr>
          <a:xfrm>
            <a:off x="7380895" y="4325687"/>
            <a:ext cx="1715527" cy="815400"/>
          </a:xfrm>
          <a:prstGeom prst="rect">
            <a:avLst/>
          </a:prstGeom>
          <a:noFill/>
          <a:ln>
            <a:noFill/>
          </a:ln>
        </p:spPr>
      </p:pic>
      <p:pic>
        <p:nvPicPr>
          <p:cNvPr id="6" name="Google Shape;441;p31"/>
          <p:cNvPicPr preferRelativeResize="0"/>
          <p:nvPr/>
        </p:nvPicPr>
        <p:blipFill>
          <a:blip r:embed="rId2">
            <a:alphaModFix/>
          </a:blip>
          <a:stretch>
            <a:fillRect/>
          </a:stretch>
        </p:blipFill>
        <p:spPr>
          <a:xfrm>
            <a:off x="5208950" y="-12"/>
            <a:ext cx="1715527" cy="815400"/>
          </a:xfrm>
          <a:prstGeom prst="rect">
            <a:avLst/>
          </a:prstGeom>
          <a:noFill/>
          <a:ln>
            <a:noFill/>
          </a:ln>
        </p:spPr>
      </p:pic>
      <p:pic>
        <p:nvPicPr>
          <p:cNvPr id="7" name="Google Shape;442;p31"/>
          <p:cNvPicPr preferRelativeResize="0"/>
          <p:nvPr/>
        </p:nvPicPr>
        <p:blipFill>
          <a:blip r:embed="rId3">
            <a:alphaModFix/>
          </a:blip>
          <a:stretch>
            <a:fillRect/>
          </a:stretch>
        </p:blipFill>
        <p:spPr>
          <a:xfrm>
            <a:off x="7065975" y="133125"/>
            <a:ext cx="1913926" cy="416680"/>
          </a:xfrm>
          <a:prstGeom prst="rect">
            <a:avLst/>
          </a:prstGeom>
          <a:noFill/>
          <a:ln>
            <a:noFill/>
          </a:ln>
        </p:spPr>
      </p:pic>
      <p:sp>
        <p:nvSpPr>
          <p:cNvPr id="23" name="3 CuadroTexto"/>
          <p:cNvSpPr txBox="1"/>
          <p:nvPr/>
        </p:nvSpPr>
        <p:spPr>
          <a:xfrm>
            <a:off x="324872" y="239708"/>
            <a:ext cx="5118998" cy="307777"/>
          </a:xfrm>
          <a:prstGeom prst="rect">
            <a:avLst/>
          </a:prstGeom>
          <a:noFill/>
        </p:spPr>
        <p:txBody>
          <a:bodyPr wrap="square" rtlCol="0">
            <a:spAutoFit/>
          </a:bodyPr>
          <a:lstStyle/>
          <a:p>
            <a:r>
              <a:rPr lang="en-US" dirty="0"/>
              <a:t>UNIDAD </a:t>
            </a:r>
            <a:r>
              <a:rPr lang="pl-PL" dirty="0"/>
              <a:t>4</a:t>
            </a:r>
            <a:r>
              <a:rPr lang="en-US" dirty="0"/>
              <a:t>. TOMA DE DECISIONES INDIVIDUAL &amp; GRUPAL</a:t>
            </a:r>
            <a:endParaRPr lang="es-ES" dirty="0"/>
          </a:p>
        </p:txBody>
      </p:sp>
    </p:spTree>
    <p:extLst>
      <p:ext uri="{BB962C8B-B14F-4D97-AF65-F5344CB8AC3E}">
        <p14:creationId xmlns:p14="http://schemas.microsoft.com/office/powerpoint/2010/main" val="4520517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a:solidFill>
                  <a:srgbClr val="F24F4F"/>
                </a:solidFill>
                <a:latin typeface="Cambria" panose="02040503050406030204" pitchFamily="18" charset="0"/>
              </a:rPr>
              <a:t>Contras de la toma de decisiones grupales</a:t>
            </a:r>
            <a:endParaRPr lang="en-GB" b="0" dirty="0">
              <a:solidFill>
                <a:srgbClr val="F24F4F"/>
              </a:solidFill>
              <a:latin typeface="Cambria" panose="02040503050406030204" pitchFamily="18" charset="0"/>
            </a:endParaRPr>
          </a:p>
        </p:txBody>
      </p:sp>
      <p:sp>
        <p:nvSpPr>
          <p:cNvPr id="3" name="Content Placeholder 2"/>
          <p:cNvSpPr>
            <a:spLocks noGrp="1"/>
          </p:cNvSpPr>
          <p:nvPr>
            <p:ph idx="1"/>
          </p:nvPr>
        </p:nvSpPr>
        <p:spPr>
          <a:xfrm>
            <a:off x="311700" y="931334"/>
            <a:ext cx="8520600" cy="3659936"/>
          </a:xfrm>
        </p:spPr>
        <p:txBody>
          <a:bodyPr/>
          <a:lstStyle/>
          <a:p>
            <a:pPr lvl="0" algn="just">
              <a:lnSpc>
                <a:spcPct val="150000"/>
              </a:lnSpc>
            </a:pPr>
            <a:r>
              <a:rPr lang="es-ES" sz="1200" dirty="0"/>
              <a:t>Los grupos son generalmente más lentos para llegar a las decisiones que los individuos, por lo que a veces es difícil utilizarlos en situaciones en las que las decisiones deben tomarse muy rápidamente.</a:t>
            </a:r>
          </a:p>
          <a:p>
            <a:pPr marL="114300" lvl="0" indent="0" algn="just">
              <a:lnSpc>
                <a:spcPct val="150000"/>
              </a:lnSpc>
              <a:buNone/>
            </a:pPr>
            <a:endParaRPr lang="es-ES" sz="1200" dirty="0"/>
          </a:p>
          <a:p>
            <a:pPr lvl="0" algn="just">
              <a:lnSpc>
                <a:spcPct val="150000"/>
              </a:lnSpc>
            </a:pPr>
            <a:r>
              <a:rPr lang="es-ES" sz="1200" dirty="0"/>
              <a:t>Uno de los problemas más citados es el pensamiento grupal. El pensamiento grupal ocurre cuando las personas en un grupo sienten presión para conformarse con lo que parece ser la visión dominante en el grupo. Se suprimen los puntos de vista disidentes de la opinión mayoritaria y no se exploran completamente los alternativos.</a:t>
            </a:r>
          </a:p>
          <a:p>
            <a:pPr marL="114300" lvl="0" indent="0" algn="just">
              <a:lnSpc>
                <a:spcPct val="150000"/>
              </a:lnSpc>
              <a:buNone/>
            </a:pPr>
            <a:endParaRPr lang="es-ES" sz="1200" dirty="0"/>
          </a:p>
          <a:p>
            <a:pPr lvl="0" algn="just">
              <a:lnSpc>
                <a:spcPct val="150000"/>
              </a:lnSpc>
            </a:pPr>
            <a:r>
              <a:rPr lang="es-ES" sz="1200" dirty="0"/>
              <a:t>La polarización grupal es otra desventaja potencial de la toma de decisiones grupales. Esta es la tendencia del grupo a converger en soluciones más extremas a un problema. El fenómeno del "cambio arriesgado" es un ejemplo de polarización; ocurre cuando la decisión del grupo es más arriesgada de lo que cualquiera de los miembros del grupo hubiera tomado individualmente. Esto puede resultar porque las personas en un grupo a veces no sienten tanta responsabilidad y responsabilidad por las acciones del grupo como lo harían si tomaran la decisión solos.</a:t>
            </a:r>
            <a:endParaRPr lang="en-US" sz="1200" dirty="0"/>
          </a:p>
        </p:txBody>
      </p:sp>
      <p:sp>
        <p:nvSpPr>
          <p:cNvPr id="4" name="Cuadro de texto 2">
            <a:extLst>
              <a:ext uri="{FF2B5EF4-FFF2-40B4-BE49-F238E27FC236}">
                <a16:creationId xmlns:a16="http://schemas.microsoft.com/office/drawing/2014/main" id="{56B05A3D-CFBC-443E-A719-FBA63F74413C}"/>
              </a:ext>
            </a:extLst>
          </p:cNvPr>
          <p:cNvSpPr txBox="1">
            <a:spLocks noChangeArrowheads="1"/>
          </p:cNvSpPr>
          <p:nvPr/>
        </p:nvSpPr>
        <p:spPr bwMode="auto">
          <a:xfrm>
            <a:off x="242696" y="4597073"/>
            <a:ext cx="7138199" cy="272629"/>
          </a:xfrm>
          <a:prstGeom prst="rect">
            <a:avLst/>
          </a:prstGeom>
          <a:noFill/>
          <a:ln w="9525">
            <a:noFill/>
            <a:miter lim="800000"/>
            <a:headEnd/>
            <a:tailEnd/>
          </a:ln>
        </p:spPr>
        <p:txBody>
          <a:bodyPr rot="0" vert="horz" wrap="square" lIns="91440" tIns="45720" rIns="91440" bIns="45720" anchor="t" anchorCtr="0">
            <a:noAutofit/>
          </a:bodyPr>
          <a:lstStyle/>
          <a:p>
            <a:pPr algn="just">
              <a:lnSpc>
                <a:spcPct val="110000"/>
              </a:lnSpc>
              <a:spcAft>
                <a:spcPts val="600"/>
              </a:spcAft>
              <a:tabLst>
                <a:tab pos="1038225" algn="l"/>
              </a:tabLst>
            </a:pPr>
            <a:r>
              <a:rPr lang="en-US" sz="700" i="1">
                <a:solidFill>
                  <a:srgbClr val="808080"/>
                </a:solidFill>
                <a:effectLst/>
                <a:latin typeface="Century Gothic" panose="020B0502020202020204" pitchFamily="34" charset="0"/>
                <a:ea typeface="Times New Roman" panose="02020603050405020304" pitchFamily="18" charset="0"/>
                <a:cs typeface="Times New Roman" panose="02020603050405020304" pitchFamily="18" charset="0"/>
              </a:rPr>
              <a:t>This Project has been funded with support from the European Commission. This publication reflects the views only of the author, and the Commission cannot be held responsible for any use which may be made of the information contained therein.</a:t>
            </a:r>
            <a:endParaRPr lang="en-US" sz="1050">
              <a:effectLst/>
              <a:latin typeface="Garamond" panose="02020404030301010803" pitchFamily="18" charset="0"/>
              <a:ea typeface="Times New Roman" panose="02020603050405020304" pitchFamily="18" charset="0"/>
              <a:cs typeface="Times New Roman" panose="02020603050405020304" pitchFamily="18" charset="0"/>
            </a:endParaRPr>
          </a:p>
          <a:p>
            <a:pPr>
              <a:lnSpc>
                <a:spcPct val="110000"/>
              </a:lnSpc>
              <a:spcAft>
                <a:spcPts val="600"/>
              </a:spcAft>
            </a:pPr>
            <a:r>
              <a:rPr lang="en-US" sz="1050">
                <a:effectLst/>
                <a:latin typeface="Garamond" panose="02020404030301010803" pitchFamily="18" charset="0"/>
                <a:ea typeface="Times New Roman" panose="02020603050405020304" pitchFamily="18" charset="0"/>
                <a:cs typeface="Times New Roman" panose="02020603050405020304" pitchFamily="18" charset="0"/>
              </a:rPr>
              <a:t> </a:t>
            </a:r>
          </a:p>
        </p:txBody>
      </p:sp>
      <p:pic>
        <p:nvPicPr>
          <p:cNvPr id="5" name="Google Shape;441;p31"/>
          <p:cNvPicPr preferRelativeResize="0"/>
          <p:nvPr/>
        </p:nvPicPr>
        <p:blipFill>
          <a:blip r:embed="rId2">
            <a:alphaModFix/>
          </a:blip>
          <a:stretch>
            <a:fillRect/>
          </a:stretch>
        </p:blipFill>
        <p:spPr>
          <a:xfrm>
            <a:off x="7380895" y="4325687"/>
            <a:ext cx="1715527" cy="815400"/>
          </a:xfrm>
          <a:prstGeom prst="rect">
            <a:avLst/>
          </a:prstGeom>
          <a:noFill/>
          <a:ln>
            <a:noFill/>
          </a:ln>
        </p:spPr>
      </p:pic>
      <p:pic>
        <p:nvPicPr>
          <p:cNvPr id="6" name="Google Shape;441;p31"/>
          <p:cNvPicPr preferRelativeResize="0"/>
          <p:nvPr/>
        </p:nvPicPr>
        <p:blipFill>
          <a:blip r:embed="rId2">
            <a:alphaModFix/>
          </a:blip>
          <a:stretch>
            <a:fillRect/>
          </a:stretch>
        </p:blipFill>
        <p:spPr>
          <a:xfrm>
            <a:off x="5208950" y="-12"/>
            <a:ext cx="1715527" cy="815400"/>
          </a:xfrm>
          <a:prstGeom prst="rect">
            <a:avLst/>
          </a:prstGeom>
          <a:noFill/>
          <a:ln>
            <a:noFill/>
          </a:ln>
        </p:spPr>
      </p:pic>
      <p:pic>
        <p:nvPicPr>
          <p:cNvPr id="7" name="Google Shape;442;p31"/>
          <p:cNvPicPr preferRelativeResize="0"/>
          <p:nvPr/>
        </p:nvPicPr>
        <p:blipFill>
          <a:blip r:embed="rId3">
            <a:alphaModFix/>
          </a:blip>
          <a:stretch>
            <a:fillRect/>
          </a:stretch>
        </p:blipFill>
        <p:spPr>
          <a:xfrm>
            <a:off x="7065975" y="133125"/>
            <a:ext cx="1913926" cy="416680"/>
          </a:xfrm>
          <a:prstGeom prst="rect">
            <a:avLst/>
          </a:prstGeom>
          <a:noFill/>
          <a:ln>
            <a:noFill/>
          </a:ln>
        </p:spPr>
      </p:pic>
      <p:sp>
        <p:nvSpPr>
          <p:cNvPr id="23" name="3 CuadroTexto"/>
          <p:cNvSpPr txBox="1"/>
          <p:nvPr/>
        </p:nvSpPr>
        <p:spPr>
          <a:xfrm>
            <a:off x="324872" y="239708"/>
            <a:ext cx="5118998" cy="307777"/>
          </a:xfrm>
          <a:prstGeom prst="rect">
            <a:avLst/>
          </a:prstGeom>
          <a:noFill/>
        </p:spPr>
        <p:txBody>
          <a:bodyPr wrap="square" rtlCol="0">
            <a:spAutoFit/>
          </a:bodyPr>
          <a:lstStyle/>
          <a:p>
            <a:r>
              <a:rPr lang="en-US" dirty="0"/>
              <a:t>UNIDAD </a:t>
            </a:r>
            <a:r>
              <a:rPr lang="pl-PL" dirty="0"/>
              <a:t>4</a:t>
            </a:r>
            <a:r>
              <a:rPr lang="en-US" dirty="0"/>
              <a:t>. TOMA DE DECISIONES INDIVIDUAL &amp; GRUPAL</a:t>
            </a:r>
            <a:endParaRPr lang="es-ES" dirty="0"/>
          </a:p>
        </p:txBody>
      </p:sp>
    </p:spTree>
    <p:extLst>
      <p:ext uri="{BB962C8B-B14F-4D97-AF65-F5344CB8AC3E}">
        <p14:creationId xmlns:p14="http://schemas.microsoft.com/office/powerpoint/2010/main" val="11742561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a:solidFill>
                  <a:srgbClr val="F24F4F"/>
                </a:solidFill>
                <a:latin typeface="Cambria" panose="02040503050406030204" pitchFamily="18" charset="0"/>
              </a:rPr>
              <a:t>Ventajas de la toma de decisiones individuales</a:t>
            </a:r>
            <a:endParaRPr lang="en-GB" b="0" dirty="0">
              <a:solidFill>
                <a:srgbClr val="F24F4F"/>
              </a:solidFill>
              <a:latin typeface="Cambria" panose="02040503050406030204" pitchFamily="18" charset="0"/>
            </a:endParaRPr>
          </a:p>
        </p:txBody>
      </p:sp>
      <p:sp>
        <p:nvSpPr>
          <p:cNvPr id="3" name="Content Placeholder 2"/>
          <p:cNvSpPr>
            <a:spLocks noGrp="1"/>
          </p:cNvSpPr>
          <p:nvPr>
            <p:ph idx="1"/>
          </p:nvPr>
        </p:nvSpPr>
        <p:spPr>
          <a:xfrm>
            <a:off x="311700" y="1000068"/>
            <a:ext cx="8520600" cy="3591201"/>
          </a:xfrm>
        </p:spPr>
        <p:txBody>
          <a:bodyPr/>
          <a:lstStyle/>
          <a:p>
            <a:pPr lvl="0"/>
            <a:r>
              <a:rPr lang="es-ES" dirty="0"/>
              <a:t>Un individuo generalmente toma decisiones rápidas. Si bien un grupo está dominado por varias personas, la toma de decisiones lleva mucho tiempo. Además, reunir a los miembros del grupo también consume mucho tiempo.</a:t>
            </a:r>
          </a:p>
          <a:p>
            <a:pPr lvl="0"/>
            <a:r>
              <a:rPr lang="es-ES" dirty="0"/>
              <a:t>Los individuos no escapan a las responsabilidades. Son responsables de sus actos y desempeño. Mientras está en un grupo, no es fácil responsabilizar a una persona por una decisión equivocada.</a:t>
            </a:r>
          </a:p>
          <a:p>
            <a:pPr lvl="0"/>
            <a:r>
              <a:rPr lang="es-ES" dirty="0"/>
              <a:t>La toma de decisiones individuales ahorra tiempo, dinero y energía, ya que las personas generalmente toman decisiones rápidas y lógicas. Por otro lado, la toma de decisiones grupales consume mucho tiempo, dinero y energía.</a:t>
            </a:r>
          </a:p>
          <a:p>
            <a:pPr lvl="0"/>
            <a:r>
              <a:rPr lang="es-ES" dirty="0"/>
              <a:t>Las decisiones individuales son más centradas y racionales en comparación con las decisiones grupales.</a:t>
            </a:r>
            <a:endParaRPr lang="en-GB" dirty="0"/>
          </a:p>
        </p:txBody>
      </p:sp>
      <p:sp>
        <p:nvSpPr>
          <p:cNvPr id="4" name="Cuadro de texto 2">
            <a:extLst>
              <a:ext uri="{FF2B5EF4-FFF2-40B4-BE49-F238E27FC236}">
                <a16:creationId xmlns:a16="http://schemas.microsoft.com/office/drawing/2014/main" id="{56B05A3D-CFBC-443E-A719-FBA63F74413C}"/>
              </a:ext>
            </a:extLst>
          </p:cNvPr>
          <p:cNvSpPr txBox="1">
            <a:spLocks noChangeArrowheads="1"/>
          </p:cNvSpPr>
          <p:nvPr/>
        </p:nvSpPr>
        <p:spPr bwMode="auto">
          <a:xfrm>
            <a:off x="242696" y="4597073"/>
            <a:ext cx="7138199" cy="272629"/>
          </a:xfrm>
          <a:prstGeom prst="rect">
            <a:avLst/>
          </a:prstGeom>
          <a:noFill/>
          <a:ln w="9525">
            <a:noFill/>
            <a:miter lim="800000"/>
            <a:headEnd/>
            <a:tailEnd/>
          </a:ln>
        </p:spPr>
        <p:txBody>
          <a:bodyPr rot="0" vert="horz" wrap="square" lIns="91440" tIns="45720" rIns="91440" bIns="45720" anchor="t" anchorCtr="0">
            <a:noAutofit/>
          </a:bodyPr>
          <a:lstStyle/>
          <a:p>
            <a:pPr algn="just">
              <a:lnSpc>
                <a:spcPct val="110000"/>
              </a:lnSpc>
              <a:spcAft>
                <a:spcPts val="600"/>
              </a:spcAft>
              <a:tabLst>
                <a:tab pos="1038225" algn="l"/>
              </a:tabLst>
            </a:pPr>
            <a:r>
              <a:rPr lang="en-US" sz="700" i="1">
                <a:solidFill>
                  <a:srgbClr val="808080"/>
                </a:solidFill>
                <a:effectLst/>
                <a:latin typeface="Century Gothic" panose="020B0502020202020204" pitchFamily="34" charset="0"/>
                <a:ea typeface="Times New Roman" panose="02020603050405020304" pitchFamily="18" charset="0"/>
                <a:cs typeface="Times New Roman" panose="02020603050405020304" pitchFamily="18" charset="0"/>
              </a:rPr>
              <a:t>This Project has been funded with support from the European Commission. This publication reflects the views only of the author, and the Commission cannot be held responsible for any use which may be made of the information contained therein.</a:t>
            </a:r>
            <a:endParaRPr lang="en-US" sz="1050">
              <a:effectLst/>
              <a:latin typeface="Garamond" panose="02020404030301010803" pitchFamily="18" charset="0"/>
              <a:ea typeface="Times New Roman" panose="02020603050405020304" pitchFamily="18" charset="0"/>
              <a:cs typeface="Times New Roman" panose="02020603050405020304" pitchFamily="18" charset="0"/>
            </a:endParaRPr>
          </a:p>
          <a:p>
            <a:pPr>
              <a:lnSpc>
                <a:spcPct val="110000"/>
              </a:lnSpc>
              <a:spcAft>
                <a:spcPts val="600"/>
              </a:spcAft>
            </a:pPr>
            <a:r>
              <a:rPr lang="en-US" sz="1050">
                <a:effectLst/>
                <a:latin typeface="Garamond" panose="02020404030301010803" pitchFamily="18" charset="0"/>
                <a:ea typeface="Times New Roman" panose="02020603050405020304" pitchFamily="18" charset="0"/>
                <a:cs typeface="Times New Roman" panose="02020603050405020304" pitchFamily="18" charset="0"/>
              </a:rPr>
              <a:t> </a:t>
            </a:r>
          </a:p>
        </p:txBody>
      </p:sp>
      <p:pic>
        <p:nvPicPr>
          <p:cNvPr id="5" name="Google Shape;441;p31"/>
          <p:cNvPicPr preferRelativeResize="0"/>
          <p:nvPr/>
        </p:nvPicPr>
        <p:blipFill>
          <a:blip r:embed="rId2">
            <a:alphaModFix/>
          </a:blip>
          <a:stretch>
            <a:fillRect/>
          </a:stretch>
        </p:blipFill>
        <p:spPr>
          <a:xfrm>
            <a:off x="7380895" y="4325687"/>
            <a:ext cx="1715527" cy="815400"/>
          </a:xfrm>
          <a:prstGeom prst="rect">
            <a:avLst/>
          </a:prstGeom>
          <a:noFill/>
          <a:ln>
            <a:noFill/>
          </a:ln>
        </p:spPr>
      </p:pic>
      <p:pic>
        <p:nvPicPr>
          <p:cNvPr id="6" name="Google Shape;441;p31"/>
          <p:cNvPicPr preferRelativeResize="0"/>
          <p:nvPr/>
        </p:nvPicPr>
        <p:blipFill>
          <a:blip r:embed="rId2">
            <a:alphaModFix/>
          </a:blip>
          <a:stretch>
            <a:fillRect/>
          </a:stretch>
        </p:blipFill>
        <p:spPr>
          <a:xfrm>
            <a:off x="5208950" y="-12"/>
            <a:ext cx="1715527" cy="815400"/>
          </a:xfrm>
          <a:prstGeom prst="rect">
            <a:avLst/>
          </a:prstGeom>
          <a:noFill/>
          <a:ln>
            <a:noFill/>
          </a:ln>
        </p:spPr>
      </p:pic>
      <p:pic>
        <p:nvPicPr>
          <p:cNvPr id="7" name="Google Shape;442;p31"/>
          <p:cNvPicPr preferRelativeResize="0"/>
          <p:nvPr/>
        </p:nvPicPr>
        <p:blipFill>
          <a:blip r:embed="rId3">
            <a:alphaModFix/>
          </a:blip>
          <a:stretch>
            <a:fillRect/>
          </a:stretch>
        </p:blipFill>
        <p:spPr>
          <a:xfrm>
            <a:off x="7065975" y="133125"/>
            <a:ext cx="1913926" cy="416680"/>
          </a:xfrm>
          <a:prstGeom prst="rect">
            <a:avLst/>
          </a:prstGeom>
          <a:noFill/>
          <a:ln>
            <a:noFill/>
          </a:ln>
        </p:spPr>
      </p:pic>
      <p:sp>
        <p:nvSpPr>
          <p:cNvPr id="23" name="3 CuadroTexto"/>
          <p:cNvSpPr txBox="1"/>
          <p:nvPr/>
        </p:nvSpPr>
        <p:spPr>
          <a:xfrm>
            <a:off x="324872" y="239708"/>
            <a:ext cx="5087100" cy="307777"/>
          </a:xfrm>
          <a:prstGeom prst="rect">
            <a:avLst/>
          </a:prstGeom>
          <a:noFill/>
        </p:spPr>
        <p:txBody>
          <a:bodyPr wrap="square" rtlCol="0">
            <a:spAutoFit/>
          </a:bodyPr>
          <a:lstStyle/>
          <a:p>
            <a:r>
              <a:rPr lang="en-US" dirty="0"/>
              <a:t>UNIDAD </a:t>
            </a:r>
            <a:r>
              <a:rPr lang="pl-PL" dirty="0"/>
              <a:t>4</a:t>
            </a:r>
            <a:r>
              <a:rPr lang="en-US" dirty="0"/>
              <a:t>. TOMA DE DECISIONES INDIVIDUAL &amp; GRUPAL</a:t>
            </a:r>
            <a:endParaRPr lang="es-ES" dirty="0"/>
          </a:p>
        </p:txBody>
      </p:sp>
    </p:spTree>
    <p:extLst>
      <p:ext uri="{BB962C8B-B14F-4D97-AF65-F5344CB8AC3E}">
        <p14:creationId xmlns:p14="http://schemas.microsoft.com/office/powerpoint/2010/main" val="42770047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a:solidFill>
                  <a:srgbClr val="F24F4F"/>
                </a:solidFill>
                <a:latin typeface="Cambria" panose="02040503050406030204" pitchFamily="18" charset="0"/>
              </a:rPr>
              <a:t>Contras de la toma de decisiones individuales</a:t>
            </a:r>
            <a:endParaRPr lang="en-GB" b="0" dirty="0">
              <a:solidFill>
                <a:srgbClr val="F24F4F"/>
              </a:solidFill>
              <a:latin typeface="Cambria" panose="02040503050406030204" pitchFamily="18" charset="0"/>
            </a:endParaRPr>
          </a:p>
        </p:txBody>
      </p:sp>
      <p:sp>
        <p:nvSpPr>
          <p:cNvPr id="3" name="Content Placeholder 2"/>
          <p:cNvSpPr>
            <a:spLocks noGrp="1"/>
          </p:cNvSpPr>
          <p:nvPr>
            <p:ph idx="1"/>
          </p:nvPr>
        </p:nvSpPr>
        <p:spPr>
          <a:xfrm>
            <a:off x="324872" y="1017725"/>
            <a:ext cx="8520600" cy="3416400"/>
          </a:xfrm>
        </p:spPr>
        <p:txBody>
          <a:bodyPr/>
          <a:lstStyle/>
          <a:p>
            <a:pPr lvl="0"/>
            <a:r>
              <a:rPr lang="es-ES" dirty="0"/>
              <a:t>Un grupo tiene potencial para recopilar más información en comparación con un individuo mientras toma la decisión.</a:t>
            </a:r>
          </a:p>
          <a:p>
            <a:pPr lvl="0"/>
            <a:r>
              <a:rPr lang="es-ES" dirty="0"/>
              <a:t>Un individuo al tomar cualquier decisión utiliza sus propios puntos de vista e intuición. Si bien un grupo tiene muchos miembros, se tienen en cuenta más puntos de vista y enfoques y, por lo tanto, podría dar lugar a una mejor decisión.</a:t>
            </a:r>
          </a:p>
          <a:p>
            <a:pPr lvl="0"/>
            <a:r>
              <a:rPr lang="es-ES" dirty="0"/>
              <a:t>Un grupo descubre el talento oculto y la competencia central de los empleados de una organización.</a:t>
            </a:r>
          </a:p>
          <a:p>
            <a:pPr lvl="0"/>
            <a:r>
              <a:rPr lang="es-ES" dirty="0"/>
              <a:t>Un individuo no tendrá en cuenta los intereses de cada miembro, mientras que un grupo podría tener en cuenta los intereses de todos los miembros de una organización.</a:t>
            </a:r>
            <a:endParaRPr lang="pl-PL" sz="1400" dirty="0"/>
          </a:p>
        </p:txBody>
      </p:sp>
      <p:sp>
        <p:nvSpPr>
          <p:cNvPr id="4" name="Cuadro de texto 2">
            <a:extLst>
              <a:ext uri="{FF2B5EF4-FFF2-40B4-BE49-F238E27FC236}">
                <a16:creationId xmlns:a16="http://schemas.microsoft.com/office/drawing/2014/main" id="{56B05A3D-CFBC-443E-A719-FBA63F74413C}"/>
              </a:ext>
            </a:extLst>
          </p:cNvPr>
          <p:cNvSpPr txBox="1">
            <a:spLocks noChangeArrowheads="1"/>
          </p:cNvSpPr>
          <p:nvPr/>
        </p:nvSpPr>
        <p:spPr bwMode="auto">
          <a:xfrm>
            <a:off x="242696" y="4597073"/>
            <a:ext cx="7138199" cy="272629"/>
          </a:xfrm>
          <a:prstGeom prst="rect">
            <a:avLst/>
          </a:prstGeom>
          <a:noFill/>
          <a:ln w="9525">
            <a:noFill/>
            <a:miter lim="800000"/>
            <a:headEnd/>
            <a:tailEnd/>
          </a:ln>
        </p:spPr>
        <p:txBody>
          <a:bodyPr rot="0" vert="horz" wrap="square" lIns="91440" tIns="45720" rIns="91440" bIns="45720" anchor="t" anchorCtr="0">
            <a:noAutofit/>
          </a:bodyPr>
          <a:lstStyle/>
          <a:p>
            <a:pPr algn="just">
              <a:lnSpc>
                <a:spcPct val="110000"/>
              </a:lnSpc>
              <a:spcAft>
                <a:spcPts val="600"/>
              </a:spcAft>
              <a:tabLst>
                <a:tab pos="1038225" algn="l"/>
              </a:tabLst>
            </a:pPr>
            <a:r>
              <a:rPr lang="en-US" sz="700" i="1">
                <a:solidFill>
                  <a:srgbClr val="808080"/>
                </a:solidFill>
                <a:effectLst/>
                <a:latin typeface="Century Gothic" panose="020B0502020202020204" pitchFamily="34" charset="0"/>
                <a:ea typeface="Times New Roman" panose="02020603050405020304" pitchFamily="18" charset="0"/>
                <a:cs typeface="Times New Roman" panose="02020603050405020304" pitchFamily="18" charset="0"/>
              </a:rPr>
              <a:t>This Project has been funded with support from the European Commission. This publication reflects the views only of the author, and the Commission cannot be held responsible for any use which may be made of the information contained therein.</a:t>
            </a:r>
            <a:endParaRPr lang="en-US" sz="1050">
              <a:effectLst/>
              <a:latin typeface="Garamond" panose="02020404030301010803" pitchFamily="18" charset="0"/>
              <a:ea typeface="Times New Roman" panose="02020603050405020304" pitchFamily="18" charset="0"/>
              <a:cs typeface="Times New Roman" panose="02020603050405020304" pitchFamily="18" charset="0"/>
            </a:endParaRPr>
          </a:p>
          <a:p>
            <a:pPr>
              <a:lnSpc>
                <a:spcPct val="110000"/>
              </a:lnSpc>
              <a:spcAft>
                <a:spcPts val="600"/>
              </a:spcAft>
            </a:pPr>
            <a:r>
              <a:rPr lang="en-US" sz="1050">
                <a:effectLst/>
                <a:latin typeface="Garamond" panose="02020404030301010803" pitchFamily="18" charset="0"/>
                <a:ea typeface="Times New Roman" panose="02020603050405020304" pitchFamily="18" charset="0"/>
                <a:cs typeface="Times New Roman" panose="02020603050405020304" pitchFamily="18" charset="0"/>
              </a:rPr>
              <a:t> </a:t>
            </a:r>
          </a:p>
        </p:txBody>
      </p:sp>
      <p:pic>
        <p:nvPicPr>
          <p:cNvPr id="5" name="Google Shape;441;p31"/>
          <p:cNvPicPr preferRelativeResize="0"/>
          <p:nvPr/>
        </p:nvPicPr>
        <p:blipFill>
          <a:blip r:embed="rId2">
            <a:alphaModFix/>
          </a:blip>
          <a:stretch>
            <a:fillRect/>
          </a:stretch>
        </p:blipFill>
        <p:spPr>
          <a:xfrm>
            <a:off x="7380895" y="4325687"/>
            <a:ext cx="1715527" cy="815400"/>
          </a:xfrm>
          <a:prstGeom prst="rect">
            <a:avLst/>
          </a:prstGeom>
          <a:noFill/>
          <a:ln>
            <a:noFill/>
          </a:ln>
        </p:spPr>
      </p:pic>
      <p:pic>
        <p:nvPicPr>
          <p:cNvPr id="6" name="Google Shape;441;p31"/>
          <p:cNvPicPr preferRelativeResize="0"/>
          <p:nvPr/>
        </p:nvPicPr>
        <p:blipFill>
          <a:blip r:embed="rId2">
            <a:alphaModFix/>
          </a:blip>
          <a:stretch>
            <a:fillRect/>
          </a:stretch>
        </p:blipFill>
        <p:spPr>
          <a:xfrm>
            <a:off x="5208950" y="-12"/>
            <a:ext cx="1715527" cy="815400"/>
          </a:xfrm>
          <a:prstGeom prst="rect">
            <a:avLst/>
          </a:prstGeom>
          <a:noFill/>
          <a:ln>
            <a:noFill/>
          </a:ln>
        </p:spPr>
      </p:pic>
      <p:pic>
        <p:nvPicPr>
          <p:cNvPr id="7" name="Google Shape;442;p31"/>
          <p:cNvPicPr preferRelativeResize="0"/>
          <p:nvPr/>
        </p:nvPicPr>
        <p:blipFill>
          <a:blip r:embed="rId3">
            <a:alphaModFix/>
          </a:blip>
          <a:stretch>
            <a:fillRect/>
          </a:stretch>
        </p:blipFill>
        <p:spPr>
          <a:xfrm>
            <a:off x="7065975" y="133125"/>
            <a:ext cx="1913926" cy="416680"/>
          </a:xfrm>
          <a:prstGeom prst="rect">
            <a:avLst/>
          </a:prstGeom>
          <a:noFill/>
          <a:ln>
            <a:noFill/>
          </a:ln>
        </p:spPr>
      </p:pic>
      <p:sp>
        <p:nvSpPr>
          <p:cNvPr id="23" name="3 CuadroTexto"/>
          <p:cNvSpPr txBox="1"/>
          <p:nvPr/>
        </p:nvSpPr>
        <p:spPr>
          <a:xfrm>
            <a:off x="324872" y="239708"/>
            <a:ext cx="5161528" cy="307777"/>
          </a:xfrm>
          <a:prstGeom prst="rect">
            <a:avLst/>
          </a:prstGeom>
          <a:noFill/>
        </p:spPr>
        <p:txBody>
          <a:bodyPr wrap="square" rtlCol="0">
            <a:spAutoFit/>
          </a:bodyPr>
          <a:lstStyle/>
          <a:p>
            <a:r>
              <a:rPr lang="en-US" dirty="0"/>
              <a:t>UNIDAD </a:t>
            </a:r>
            <a:r>
              <a:rPr lang="pl-PL" dirty="0"/>
              <a:t>4</a:t>
            </a:r>
            <a:r>
              <a:rPr lang="en-US" dirty="0"/>
              <a:t>. TOMA DE DECISIONES INDIVIDUAL &amp; GRUPAL</a:t>
            </a:r>
            <a:endParaRPr lang="es-ES" dirty="0"/>
          </a:p>
        </p:txBody>
      </p:sp>
    </p:spTree>
    <p:extLst>
      <p:ext uri="{BB962C8B-B14F-4D97-AF65-F5344CB8AC3E}">
        <p14:creationId xmlns:p14="http://schemas.microsoft.com/office/powerpoint/2010/main" val="13192659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lvl="2"/>
            <a:r>
              <a:rPr lang="es-ES" dirty="0">
                <a:solidFill>
                  <a:srgbClr val="F24F4F"/>
                </a:solidFill>
                <a:latin typeface="Cambria" panose="02040503050406030204" pitchFamily="18" charset="0"/>
              </a:rPr>
              <a:t>Toma de decisiones éticas y razonamiento</a:t>
            </a:r>
            <a:br>
              <a:rPr lang="en-US" dirty="0"/>
            </a:br>
            <a:endParaRPr lang="es-ES" b="0" dirty="0">
              <a:solidFill>
                <a:srgbClr val="F24F4F"/>
              </a:solidFill>
              <a:latin typeface="Cambria" panose="02040503050406030204" pitchFamily="18" charset="0"/>
            </a:endParaRPr>
          </a:p>
        </p:txBody>
      </p:sp>
      <p:sp>
        <p:nvSpPr>
          <p:cNvPr id="3" name="Content Placeholder 2"/>
          <p:cNvSpPr>
            <a:spLocks noGrp="1"/>
          </p:cNvSpPr>
          <p:nvPr>
            <p:ph idx="1"/>
          </p:nvPr>
        </p:nvSpPr>
        <p:spPr>
          <a:xfrm>
            <a:off x="326690" y="1047543"/>
            <a:ext cx="8157743" cy="3416400"/>
          </a:xfrm>
        </p:spPr>
        <p:txBody>
          <a:bodyPr/>
          <a:lstStyle/>
          <a:p>
            <a:r>
              <a:rPr lang="es-ES" sz="1400" dirty="0"/>
              <a:t>La decisión ética se refiere a un juicio sobre lo que está bien o mal. Una decisión ética es aquella en la que se elige cómo responder a una situación dada en función de los valores del bien y del mal, en lugar de solo la conveniencia o la eficiencia. Esto significa que se trata de cuestiones morales. Hay una serie de factores que indican el estado moral.</a:t>
            </a:r>
          </a:p>
          <a:p>
            <a:r>
              <a:rPr lang="es-ES" sz="1400" dirty="0"/>
              <a:t>El razonamiento ético es la capacidad de evaluar si algo está bien o mal, requiere un conocimiento básico sobre la forma en que podemos evaluarlo (razonamiento ético) y la reflexión de los criterios que utilizamos para proporcionar la evaluación.</a:t>
            </a:r>
          </a:p>
          <a:p>
            <a:r>
              <a:rPr lang="es-ES" sz="1400" dirty="0"/>
              <a:t>Hay dos grandes teorías éticas que intentan especificar y justificar reglas y principios morales: el utilitarismo (también llamado consecuencialismo) y la ética deontológica. El utilitarismo es una teoría que establece que solo una cosa, la utilidad, es relevante para las decisiones éticas. La opción que produce la mayor utilidad es la única opción ética. Los </a:t>
            </a:r>
            <a:r>
              <a:rPr lang="es-ES" sz="1400" dirty="0" err="1"/>
              <a:t>deontólogos</a:t>
            </a:r>
            <a:r>
              <a:rPr lang="es-ES" sz="1400" dirty="0"/>
              <a:t> creen que los deberes anulan todo lo demás. Un deber es una responsabilidad, una obligación, un compromiso vinculante.</a:t>
            </a:r>
            <a:endParaRPr lang="en-US" sz="1400" dirty="0"/>
          </a:p>
          <a:p>
            <a:endParaRPr lang="en-US" sz="1400" dirty="0"/>
          </a:p>
        </p:txBody>
      </p:sp>
      <p:sp>
        <p:nvSpPr>
          <p:cNvPr id="4" name="Cuadro de texto 2">
            <a:extLst>
              <a:ext uri="{FF2B5EF4-FFF2-40B4-BE49-F238E27FC236}">
                <a16:creationId xmlns:a16="http://schemas.microsoft.com/office/drawing/2014/main" id="{56B05A3D-CFBC-443E-A719-FBA63F74413C}"/>
              </a:ext>
            </a:extLst>
          </p:cNvPr>
          <p:cNvSpPr txBox="1">
            <a:spLocks noChangeArrowheads="1"/>
          </p:cNvSpPr>
          <p:nvPr/>
        </p:nvSpPr>
        <p:spPr bwMode="auto">
          <a:xfrm>
            <a:off x="242696" y="4597073"/>
            <a:ext cx="7138199" cy="272629"/>
          </a:xfrm>
          <a:prstGeom prst="rect">
            <a:avLst/>
          </a:prstGeom>
          <a:noFill/>
          <a:ln w="9525">
            <a:noFill/>
            <a:miter lim="800000"/>
            <a:headEnd/>
            <a:tailEnd/>
          </a:ln>
        </p:spPr>
        <p:txBody>
          <a:bodyPr rot="0" vert="horz" wrap="square" lIns="91440" tIns="45720" rIns="91440" bIns="45720" anchor="t" anchorCtr="0">
            <a:noAutofit/>
          </a:bodyPr>
          <a:lstStyle/>
          <a:p>
            <a:pPr algn="just">
              <a:lnSpc>
                <a:spcPct val="110000"/>
              </a:lnSpc>
              <a:spcAft>
                <a:spcPts val="600"/>
              </a:spcAft>
              <a:tabLst>
                <a:tab pos="1038225" algn="l"/>
              </a:tabLst>
            </a:pPr>
            <a:r>
              <a:rPr lang="en-US" sz="700" i="1">
                <a:solidFill>
                  <a:srgbClr val="808080"/>
                </a:solidFill>
                <a:effectLst/>
                <a:latin typeface="Century Gothic" panose="020B0502020202020204" pitchFamily="34" charset="0"/>
                <a:ea typeface="Times New Roman" panose="02020603050405020304" pitchFamily="18" charset="0"/>
                <a:cs typeface="Times New Roman" panose="02020603050405020304" pitchFamily="18" charset="0"/>
              </a:rPr>
              <a:t>This Project has been funded with support from the European Commission. This publication reflects the views only of the author, and the Commission cannot be held responsible for any use which may be made of the information contained therein.</a:t>
            </a:r>
            <a:endParaRPr lang="en-US" sz="1050">
              <a:effectLst/>
              <a:latin typeface="Garamond" panose="02020404030301010803" pitchFamily="18" charset="0"/>
              <a:ea typeface="Times New Roman" panose="02020603050405020304" pitchFamily="18" charset="0"/>
              <a:cs typeface="Times New Roman" panose="02020603050405020304" pitchFamily="18" charset="0"/>
            </a:endParaRPr>
          </a:p>
          <a:p>
            <a:pPr>
              <a:lnSpc>
                <a:spcPct val="110000"/>
              </a:lnSpc>
              <a:spcAft>
                <a:spcPts val="600"/>
              </a:spcAft>
            </a:pPr>
            <a:r>
              <a:rPr lang="en-US" sz="1050">
                <a:effectLst/>
                <a:latin typeface="Garamond" panose="02020404030301010803" pitchFamily="18" charset="0"/>
                <a:ea typeface="Times New Roman" panose="02020603050405020304" pitchFamily="18" charset="0"/>
                <a:cs typeface="Times New Roman" panose="02020603050405020304" pitchFamily="18" charset="0"/>
              </a:rPr>
              <a:t> </a:t>
            </a:r>
          </a:p>
        </p:txBody>
      </p:sp>
      <p:pic>
        <p:nvPicPr>
          <p:cNvPr id="5" name="Google Shape;441;p31"/>
          <p:cNvPicPr preferRelativeResize="0"/>
          <p:nvPr/>
        </p:nvPicPr>
        <p:blipFill>
          <a:blip r:embed="rId3">
            <a:alphaModFix/>
          </a:blip>
          <a:stretch>
            <a:fillRect/>
          </a:stretch>
        </p:blipFill>
        <p:spPr>
          <a:xfrm>
            <a:off x="7380895" y="4325687"/>
            <a:ext cx="1715527" cy="815400"/>
          </a:xfrm>
          <a:prstGeom prst="rect">
            <a:avLst/>
          </a:prstGeom>
          <a:noFill/>
          <a:ln>
            <a:noFill/>
          </a:ln>
        </p:spPr>
      </p:pic>
      <p:pic>
        <p:nvPicPr>
          <p:cNvPr id="6" name="Google Shape;441;p31"/>
          <p:cNvPicPr preferRelativeResize="0"/>
          <p:nvPr/>
        </p:nvPicPr>
        <p:blipFill>
          <a:blip r:embed="rId3">
            <a:alphaModFix/>
          </a:blip>
          <a:stretch>
            <a:fillRect/>
          </a:stretch>
        </p:blipFill>
        <p:spPr>
          <a:xfrm>
            <a:off x="5208950" y="-12"/>
            <a:ext cx="1715527" cy="815400"/>
          </a:xfrm>
          <a:prstGeom prst="rect">
            <a:avLst/>
          </a:prstGeom>
          <a:noFill/>
          <a:ln>
            <a:noFill/>
          </a:ln>
        </p:spPr>
      </p:pic>
      <p:pic>
        <p:nvPicPr>
          <p:cNvPr id="7" name="Google Shape;442;p31"/>
          <p:cNvPicPr preferRelativeResize="0"/>
          <p:nvPr/>
        </p:nvPicPr>
        <p:blipFill>
          <a:blip r:embed="rId4">
            <a:alphaModFix/>
          </a:blip>
          <a:stretch>
            <a:fillRect/>
          </a:stretch>
        </p:blipFill>
        <p:spPr>
          <a:xfrm>
            <a:off x="7065975" y="133125"/>
            <a:ext cx="1913926" cy="416680"/>
          </a:xfrm>
          <a:prstGeom prst="rect">
            <a:avLst/>
          </a:prstGeom>
          <a:noFill/>
          <a:ln>
            <a:noFill/>
          </a:ln>
        </p:spPr>
      </p:pic>
      <p:sp>
        <p:nvSpPr>
          <p:cNvPr id="23" name="3 CuadroTexto"/>
          <p:cNvSpPr txBox="1"/>
          <p:nvPr/>
        </p:nvSpPr>
        <p:spPr>
          <a:xfrm>
            <a:off x="324872" y="239708"/>
            <a:ext cx="5427341" cy="307777"/>
          </a:xfrm>
          <a:prstGeom prst="rect">
            <a:avLst/>
          </a:prstGeom>
          <a:noFill/>
        </p:spPr>
        <p:txBody>
          <a:bodyPr wrap="square" rtlCol="0">
            <a:spAutoFit/>
          </a:bodyPr>
          <a:lstStyle/>
          <a:p>
            <a:r>
              <a:rPr lang="en-GB" dirty="0"/>
              <a:t>UNIDAD 5. </a:t>
            </a:r>
            <a:r>
              <a:rPr lang="es-ES" dirty="0"/>
              <a:t>ASPECTOS ÉTICOS TOMA DE DECISIONES</a:t>
            </a:r>
            <a:endParaRPr lang="en-GB" dirty="0"/>
          </a:p>
        </p:txBody>
      </p:sp>
    </p:spTree>
    <p:extLst>
      <p:ext uri="{BB962C8B-B14F-4D97-AF65-F5344CB8AC3E}">
        <p14:creationId xmlns:p14="http://schemas.microsoft.com/office/powerpoint/2010/main" val="218687595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lvl="2"/>
            <a:r>
              <a:rPr lang="es-ES" dirty="0">
                <a:solidFill>
                  <a:srgbClr val="F24F4F"/>
                </a:solidFill>
                <a:latin typeface="Cambria" panose="02040503050406030204" pitchFamily="18" charset="0"/>
              </a:rPr>
              <a:t>Marco para comprender la toma de decisiones éticas</a:t>
            </a:r>
            <a:endParaRPr lang="es-ES" b="0" dirty="0">
              <a:solidFill>
                <a:srgbClr val="F24F4F"/>
              </a:solidFill>
              <a:latin typeface="Cambria" panose="02040503050406030204" pitchFamily="18" charset="0"/>
            </a:endParaRPr>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299468761"/>
              </p:ext>
            </p:extLst>
          </p:nvPr>
        </p:nvGraphicFramePr>
        <p:xfrm>
          <a:off x="311150" y="2045779"/>
          <a:ext cx="8521700" cy="139484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Cuadro de texto 2">
            <a:extLst>
              <a:ext uri="{FF2B5EF4-FFF2-40B4-BE49-F238E27FC236}">
                <a16:creationId xmlns:a16="http://schemas.microsoft.com/office/drawing/2014/main" id="{56B05A3D-CFBC-443E-A719-FBA63F74413C}"/>
              </a:ext>
            </a:extLst>
          </p:cNvPr>
          <p:cNvSpPr txBox="1">
            <a:spLocks noChangeArrowheads="1"/>
          </p:cNvSpPr>
          <p:nvPr/>
        </p:nvSpPr>
        <p:spPr bwMode="auto">
          <a:xfrm>
            <a:off x="242696" y="4597073"/>
            <a:ext cx="7138199" cy="272629"/>
          </a:xfrm>
          <a:prstGeom prst="rect">
            <a:avLst/>
          </a:prstGeom>
          <a:noFill/>
          <a:ln w="9525">
            <a:noFill/>
            <a:miter lim="800000"/>
            <a:headEnd/>
            <a:tailEnd/>
          </a:ln>
        </p:spPr>
        <p:txBody>
          <a:bodyPr rot="0" vert="horz" wrap="square" lIns="91440" tIns="45720" rIns="91440" bIns="45720" anchor="t" anchorCtr="0">
            <a:noAutofit/>
          </a:bodyPr>
          <a:lstStyle/>
          <a:p>
            <a:pPr algn="just">
              <a:lnSpc>
                <a:spcPct val="110000"/>
              </a:lnSpc>
              <a:spcAft>
                <a:spcPts val="600"/>
              </a:spcAft>
              <a:tabLst>
                <a:tab pos="1038225" algn="l"/>
              </a:tabLst>
            </a:pPr>
            <a:r>
              <a:rPr lang="en-US" sz="700" i="1">
                <a:solidFill>
                  <a:srgbClr val="808080"/>
                </a:solidFill>
                <a:effectLst/>
                <a:latin typeface="Century Gothic" panose="020B0502020202020204" pitchFamily="34" charset="0"/>
                <a:ea typeface="Times New Roman" panose="02020603050405020304" pitchFamily="18" charset="0"/>
                <a:cs typeface="Times New Roman" panose="02020603050405020304" pitchFamily="18" charset="0"/>
              </a:rPr>
              <a:t>This Project has been funded with support from the European Commission. This publication reflects the views only of the author, and the Commission cannot be held responsible for any use which may be made of the information contained therein.</a:t>
            </a:r>
            <a:endParaRPr lang="en-US" sz="1050">
              <a:effectLst/>
              <a:latin typeface="Garamond" panose="02020404030301010803" pitchFamily="18" charset="0"/>
              <a:ea typeface="Times New Roman" panose="02020603050405020304" pitchFamily="18" charset="0"/>
              <a:cs typeface="Times New Roman" panose="02020603050405020304" pitchFamily="18" charset="0"/>
            </a:endParaRPr>
          </a:p>
          <a:p>
            <a:pPr>
              <a:lnSpc>
                <a:spcPct val="110000"/>
              </a:lnSpc>
              <a:spcAft>
                <a:spcPts val="600"/>
              </a:spcAft>
            </a:pPr>
            <a:r>
              <a:rPr lang="en-US" sz="1050">
                <a:effectLst/>
                <a:latin typeface="Garamond" panose="02020404030301010803" pitchFamily="18" charset="0"/>
                <a:ea typeface="Times New Roman" panose="02020603050405020304" pitchFamily="18" charset="0"/>
                <a:cs typeface="Times New Roman" panose="02020603050405020304" pitchFamily="18" charset="0"/>
              </a:rPr>
              <a:t> </a:t>
            </a:r>
          </a:p>
        </p:txBody>
      </p:sp>
      <p:pic>
        <p:nvPicPr>
          <p:cNvPr id="5" name="Google Shape;441;p31"/>
          <p:cNvPicPr preferRelativeResize="0"/>
          <p:nvPr/>
        </p:nvPicPr>
        <p:blipFill>
          <a:blip r:embed="rId7">
            <a:alphaModFix/>
          </a:blip>
          <a:stretch>
            <a:fillRect/>
          </a:stretch>
        </p:blipFill>
        <p:spPr>
          <a:xfrm>
            <a:off x="7380895" y="4325687"/>
            <a:ext cx="1715527" cy="815400"/>
          </a:xfrm>
          <a:prstGeom prst="rect">
            <a:avLst/>
          </a:prstGeom>
          <a:noFill/>
          <a:ln>
            <a:noFill/>
          </a:ln>
        </p:spPr>
      </p:pic>
      <p:pic>
        <p:nvPicPr>
          <p:cNvPr id="6" name="Google Shape;441;p31"/>
          <p:cNvPicPr preferRelativeResize="0"/>
          <p:nvPr/>
        </p:nvPicPr>
        <p:blipFill>
          <a:blip r:embed="rId7">
            <a:alphaModFix/>
          </a:blip>
          <a:stretch>
            <a:fillRect/>
          </a:stretch>
        </p:blipFill>
        <p:spPr>
          <a:xfrm>
            <a:off x="5208950" y="-12"/>
            <a:ext cx="1715527" cy="815400"/>
          </a:xfrm>
          <a:prstGeom prst="rect">
            <a:avLst/>
          </a:prstGeom>
          <a:noFill/>
          <a:ln>
            <a:noFill/>
          </a:ln>
        </p:spPr>
      </p:pic>
      <p:pic>
        <p:nvPicPr>
          <p:cNvPr id="7" name="Google Shape;442;p31"/>
          <p:cNvPicPr preferRelativeResize="0"/>
          <p:nvPr/>
        </p:nvPicPr>
        <p:blipFill>
          <a:blip r:embed="rId8">
            <a:alphaModFix/>
          </a:blip>
          <a:stretch>
            <a:fillRect/>
          </a:stretch>
        </p:blipFill>
        <p:spPr>
          <a:xfrm>
            <a:off x="7065975" y="133125"/>
            <a:ext cx="1913926" cy="416680"/>
          </a:xfrm>
          <a:prstGeom prst="rect">
            <a:avLst/>
          </a:prstGeom>
          <a:noFill/>
          <a:ln>
            <a:noFill/>
          </a:ln>
        </p:spPr>
      </p:pic>
      <p:sp>
        <p:nvSpPr>
          <p:cNvPr id="23" name="3 CuadroTexto"/>
          <p:cNvSpPr txBox="1"/>
          <p:nvPr/>
        </p:nvSpPr>
        <p:spPr>
          <a:xfrm>
            <a:off x="324872" y="239708"/>
            <a:ext cx="4884077" cy="307777"/>
          </a:xfrm>
          <a:prstGeom prst="rect">
            <a:avLst/>
          </a:prstGeom>
          <a:noFill/>
        </p:spPr>
        <p:txBody>
          <a:bodyPr wrap="square" rtlCol="0">
            <a:spAutoFit/>
          </a:bodyPr>
          <a:lstStyle/>
          <a:p>
            <a:r>
              <a:rPr lang="en-GB" dirty="0"/>
              <a:t>UNIDAD 5. </a:t>
            </a:r>
            <a:r>
              <a:rPr lang="es-ES" dirty="0"/>
              <a:t>ASPECTOS ÉTICOS TOMA DE DECISIONES</a:t>
            </a:r>
            <a:endParaRPr lang="en-GB" dirty="0"/>
          </a:p>
        </p:txBody>
      </p:sp>
      <p:sp>
        <p:nvSpPr>
          <p:cNvPr id="3" name="TextBox 2"/>
          <p:cNvSpPr txBox="1"/>
          <p:nvPr/>
        </p:nvSpPr>
        <p:spPr>
          <a:xfrm>
            <a:off x="3032155" y="1400019"/>
            <a:ext cx="3079689" cy="461665"/>
          </a:xfrm>
          <a:prstGeom prst="rect">
            <a:avLst/>
          </a:prstGeom>
          <a:noFill/>
          <a:ln>
            <a:solidFill>
              <a:schemeClr val="accent1"/>
            </a:solidFill>
          </a:ln>
        </p:spPr>
        <p:txBody>
          <a:bodyPr wrap="none" rtlCol="0">
            <a:spAutoFit/>
          </a:bodyPr>
          <a:lstStyle/>
          <a:p>
            <a:r>
              <a:rPr lang="en-US" sz="2400" dirty="0" err="1">
                <a:solidFill>
                  <a:schemeClr val="accent1">
                    <a:lumMod val="50000"/>
                  </a:schemeClr>
                </a:solidFill>
              </a:rPr>
              <a:t>Factores</a:t>
            </a:r>
            <a:r>
              <a:rPr lang="en-US" sz="2400" dirty="0">
                <a:solidFill>
                  <a:schemeClr val="accent1">
                    <a:lumMod val="50000"/>
                  </a:schemeClr>
                </a:solidFill>
              </a:rPr>
              <a:t> </a:t>
            </a:r>
            <a:r>
              <a:rPr lang="en-US" sz="2400" dirty="0" err="1">
                <a:solidFill>
                  <a:schemeClr val="accent1">
                    <a:lumMod val="50000"/>
                  </a:schemeClr>
                </a:solidFill>
              </a:rPr>
              <a:t>individuales</a:t>
            </a:r>
            <a:endParaRPr lang="en-US" sz="2400" dirty="0">
              <a:solidFill>
                <a:schemeClr val="accent1">
                  <a:lumMod val="50000"/>
                </a:schemeClr>
              </a:solidFill>
            </a:endParaRPr>
          </a:p>
        </p:txBody>
      </p:sp>
      <p:sp>
        <p:nvSpPr>
          <p:cNvPr id="10" name="TextBox 9"/>
          <p:cNvSpPr txBox="1"/>
          <p:nvPr/>
        </p:nvSpPr>
        <p:spPr>
          <a:xfrm>
            <a:off x="3236563" y="3624024"/>
            <a:ext cx="3249608" cy="461665"/>
          </a:xfrm>
          <a:prstGeom prst="rect">
            <a:avLst/>
          </a:prstGeom>
          <a:noFill/>
          <a:ln>
            <a:solidFill>
              <a:schemeClr val="accent1"/>
            </a:solidFill>
          </a:ln>
        </p:spPr>
        <p:txBody>
          <a:bodyPr wrap="none" rtlCol="0">
            <a:spAutoFit/>
          </a:bodyPr>
          <a:lstStyle/>
          <a:p>
            <a:r>
              <a:rPr lang="en-US" sz="2400" dirty="0" err="1">
                <a:solidFill>
                  <a:schemeClr val="accent1">
                    <a:lumMod val="50000"/>
                  </a:schemeClr>
                </a:solidFill>
              </a:rPr>
              <a:t>Factores</a:t>
            </a:r>
            <a:r>
              <a:rPr lang="en-US" sz="2400" dirty="0">
                <a:solidFill>
                  <a:schemeClr val="accent1">
                    <a:lumMod val="50000"/>
                  </a:schemeClr>
                </a:solidFill>
              </a:rPr>
              <a:t> </a:t>
            </a:r>
            <a:r>
              <a:rPr lang="en-US" sz="2400" dirty="0" err="1">
                <a:solidFill>
                  <a:schemeClr val="accent1">
                    <a:lumMod val="50000"/>
                  </a:schemeClr>
                </a:solidFill>
              </a:rPr>
              <a:t>situacionales</a:t>
            </a:r>
            <a:endParaRPr lang="en-US" sz="2400" dirty="0">
              <a:solidFill>
                <a:schemeClr val="accent1">
                  <a:lumMod val="50000"/>
                </a:schemeClr>
              </a:solidFill>
            </a:endParaRPr>
          </a:p>
        </p:txBody>
      </p:sp>
      <p:cxnSp>
        <p:nvCxnSpPr>
          <p:cNvPr id="11" name="Straight Connector 10"/>
          <p:cNvCxnSpPr>
            <a:stCxn id="3" idx="2"/>
          </p:cNvCxnSpPr>
          <p:nvPr/>
        </p:nvCxnSpPr>
        <p:spPr>
          <a:xfrm flipH="1">
            <a:off x="1327343" y="1861684"/>
            <a:ext cx="3244657" cy="375243"/>
          </a:xfrm>
          <a:prstGeom prst="line">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a:stCxn id="3" idx="2"/>
          </p:cNvCxnSpPr>
          <p:nvPr/>
        </p:nvCxnSpPr>
        <p:spPr>
          <a:xfrm flipH="1">
            <a:off x="3295627" y="1861684"/>
            <a:ext cx="1276373" cy="421738"/>
          </a:xfrm>
          <a:prstGeom prst="line">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a:stCxn id="3" idx="2"/>
          </p:cNvCxnSpPr>
          <p:nvPr/>
        </p:nvCxnSpPr>
        <p:spPr>
          <a:xfrm>
            <a:off x="4572000" y="1861684"/>
            <a:ext cx="815898" cy="390742"/>
          </a:xfrm>
          <a:prstGeom prst="line">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a:stCxn id="3" idx="2"/>
          </p:cNvCxnSpPr>
          <p:nvPr/>
        </p:nvCxnSpPr>
        <p:spPr>
          <a:xfrm>
            <a:off x="4572000" y="1861684"/>
            <a:ext cx="2830677" cy="375243"/>
          </a:xfrm>
          <a:prstGeom prst="line">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a:stCxn id="10" idx="0"/>
          </p:cNvCxnSpPr>
          <p:nvPr/>
        </p:nvCxnSpPr>
        <p:spPr>
          <a:xfrm flipH="1" flipV="1">
            <a:off x="1394847" y="3270146"/>
            <a:ext cx="3466520" cy="353878"/>
          </a:xfrm>
          <a:prstGeom prst="line">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a:stCxn id="10" idx="0"/>
          </p:cNvCxnSpPr>
          <p:nvPr/>
        </p:nvCxnSpPr>
        <p:spPr>
          <a:xfrm flipH="1" flipV="1">
            <a:off x="3595607" y="3239150"/>
            <a:ext cx="1265760" cy="384874"/>
          </a:xfrm>
          <a:prstGeom prst="line">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a:stCxn id="10" idx="0"/>
          </p:cNvCxnSpPr>
          <p:nvPr/>
        </p:nvCxnSpPr>
        <p:spPr>
          <a:xfrm flipV="1">
            <a:off x="4861367" y="3239150"/>
            <a:ext cx="625033" cy="384874"/>
          </a:xfrm>
          <a:prstGeom prst="line">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a:stCxn id="10" idx="0"/>
          </p:cNvCxnSpPr>
          <p:nvPr/>
        </p:nvCxnSpPr>
        <p:spPr>
          <a:xfrm flipV="1">
            <a:off x="4861367" y="3270146"/>
            <a:ext cx="2593318" cy="353878"/>
          </a:xfrm>
          <a:prstGeom prst="line">
            <a:avLst/>
          </a:prstGeom>
          <a:ln>
            <a:tailEnd type="arrow"/>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479686" y="989351"/>
            <a:ext cx="1348446" cy="307777"/>
          </a:xfrm>
          <a:prstGeom prst="rect">
            <a:avLst/>
          </a:prstGeom>
          <a:noFill/>
        </p:spPr>
        <p:txBody>
          <a:bodyPr wrap="none" rtlCol="0">
            <a:spAutoFit/>
          </a:bodyPr>
          <a:lstStyle/>
          <a:p>
            <a:r>
              <a:rPr lang="en-US" dirty="0" err="1"/>
              <a:t>Edad</a:t>
            </a:r>
            <a:r>
              <a:rPr lang="en-US" dirty="0"/>
              <a:t> y </a:t>
            </a:r>
            <a:r>
              <a:rPr lang="en-US" dirty="0" err="1"/>
              <a:t>género</a:t>
            </a:r>
            <a:endParaRPr lang="en-US" dirty="0"/>
          </a:p>
        </p:txBody>
      </p:sp>
      <p:sp>
        <p:nvSpPr>
          <p:cNvPr id="12" name="TextBox 11"/>
          <p:cNvSpPr txBox="1"/>
          <p:nvPr/>
        </p:nvSpPr>
        <p:spPr>
          <a:xfrm>
            <a:off x="464697" y="1259174"/>
            <a:ext cx="2053652" cy="523220"/>
          </a:xfrm>
          <a:prstGeom prst="rect">
            <a:avLst/>
          </a:prstGeom>
          <a:noFill/>
        </p:spPr>
        <p:txBody>
          <a:bodyPr wrap="square" rtlCol="0">
            <a:spAutoFit/>
          </a:bodyPr>
          <a:lstStyle/>
          <a:p>
            <a:r>
              <a:rPr lang="en-US" dirty="0" err="1"/>
              <a:t>Características</a:t>
            </a:r>
            <a:r>
              <a:rPr lang="en-US" dirty="0"/>
              <a:t> </a:t>
            </a:r>
            <a:r>
              <a:rPr lang="en-US" dirty="0" err="1"/>
              <a:t>nacionales</a:t>
            </a:r>
            <a:r>
              <a:rPr lang="en-US" dirty="0"/>
              <a:t> y </a:t>
            </a:r>
            <a:r>
              <a:rPr lang="en-US" dirty="0" err="1"/>
              <a:t>culturales</a:t>
            </a:r>
            <a:r>
              <a:rPr lang="en-US" dirty="0"/>
              <a:t>.</a:t>
            </a:r>
          </a:p>
        </p:txBody>
      </p:sp>
      <p:sp>
        <p:nvSpPr>
          <p:cNvPr id="14" name="TextBox 13"/>
          <p:cNvSpPr txBox="1"/>
          <p:nvPr/>
        </p:nvSpPr>
        <p:spPr>
          <a:xfrm>
            <a:off x="7108512" y="1031858"/>
            <a:ext cx="1903751" cy="307777"/>
          </a:xfrm>
          <a:prstGeom prst="rect">
            <a:avLst/>
          </a:prstGeom>
          <a:noFill/>
        </p:spPr>
        <p:txBody>
          <a:bodyPr wrap="square" rtlCol="0">
            <a:spAutoFit/>
          </a:bodyPr>
          <a:lstStyle/>
          <a:p>
            <a:pPr algn="r"/>
            <a:r>
              <a:rPr lang="en-US" dirty="0" err="1"/>
              <a:t>Educación</a:t>
            </a:r>
            <a:r>
              <a:rPr lang="en-US" dirty="0"/>
              <a:t> y </a:t>
            </a:r>
            <a:r>
              <a:rPr lang="en-US" dirty="0" err="1"/>
              <a:t>empleo</a:t>
            </a:r>
            <a:r>
              <a:rPr lang="en-US" dirty="0"/>
              <a:t>.</a:t>
            </a:r>
          </a:p>
        </p:txBody>
      </p:sp>
      <p:sp>
        <p:nvSpPr>
          <p:cNvPr id="15" name="TextBox 14"/>
          <p:cNvSpPr txBox="1"/>
          <p:nvPr/>
        </p:nvSpPr>
        <p:spPr>
          <a:xfrm>
            <a:off x="7345179" y="1514007"/>
            <a:ext cx="1411405" cy="738664"/>
          </a:xfrm>
          <a:prstGeom prst="rect">
            <a:avLst/>
          </a:prstGeom>
          <a:noFill/>
        </p:spPr>
        <p:txBody>
          <a:bodyPr wrap="square" rtlCol="0">
            <a:spAutoFit/>
          </a:bodyPr>
          <a:lstStyle/>
          <a:p>
            <a:pPr algn="r"/>
            <a:r>
              <a:rPr lang="en-US" dirty="0"/>
              <a:t>Desarrollo </a:t>
            </a:r>
            <a:r>
              <a:rPr lang="en-US" dirty="0" err="1"/>
              <a:t>cognitivo</a:t>
            </a:r>
            <a:r>
              <a:rPr lang="en-US" dirty="0"/>
              <a:t> y moral.</a:t>
            </a:r>
          </a:p>
        </p:txBody>
      </p:sp>
      <p:sp>
        <p:nvSpPr>
          <p:cNvPr id="17" name="TextBox 16"/>
          <p:cNvSpPr txBox="1"/>
          <p:nvPr/>
        </p:nvSpPr>
        <p:spPr>
          <a:xfrm>
            <a:off x="5921115" y="959371"/>
            <a:ext cx="1526380" cy="307777"/>
          </a:xfrm>
          <a:prstGeom prst="rect">
            <a:avLst/>
          </a:prstGeom>
          <a:noFill/>
        </p:spPr>
        <p:txBody>
          <a:bodyPr wrap="none" rtlCol="0">
            <a:spAutoFit/>
          </a:bodyPr>
          <a:lstStyle/>
          <a:p>
            <a:r>
              <a:rPr lang="en-US" dirty="0"/>
              <a:t>Lugar de control</a:t>
            </a:r>
          </a:p>
        </p:txBody>
      </p:sp>
      <p:sp>
        <p:nvSpPr>
          <p:cNvPr id="18" name="TextBox 17"/>
          <p:cNvSpPr txBox="1"/>
          <p:nvPr/>
        </p:nvSpPr>
        <p:spPr>
          <a:xfrm>
            <a:off x="5921114" y="1289154"/>
            <a:ext cx="1717137" cy="307777"/>
          </a:xfrm>
          <a:prstGeom prst="rect">
            <a:avLst/>
          </a:prstGeom>
          <a:noFill/>
        </p:spPr>
        <p:txBody>
          <a:bodyPr wrap="none" rtlCol="0">
            <a:spAutoFit/>
          </a:bodyPr>
          <a:lstStyle/>
          <a:p>
            <a:r>
              <a:rPr lang="en-US" dirty="0" err="1"/>
              <a:t>Valores</a:t>
            </a:r>
            <a:r>
              <a:rPr lang="en-US" dirty="0"/>
              <a:t> </a:t>
            </a:r>
            <a:r>
              <a:rPr lang="en-US" dirty="0" err="1"/>
              <a:t>personales</a:t>
            </a:r>
            <a:endParaRPr lang="en-US" dirty="0"/>
          </a:p>
        </p:txBody>
      </p:sp>
      <p:sp>
        <p:nvSpPr>
          <p:cNvPr id="20" name="TextBox 19"/>
          <p:cNvSpPr txBox="1"/>
          <p:nvPr/>
        </p:nvSpPr>
        <p:spPr>
          <a:xfrm>
            <a:off x="5921115" y="1663909"/>
            <a:ext cx="1715534" cy="307777"/>
          </a:xfrm>
          <a:prstGeom prst="rect">
            <a:avLst/>
          </a:prstGeom>
          <a:noFill/>
        </p:spPr>
        <p:txBody>
          <a:bodyPr wrap="none" rtlCol="0">
            <a:spAutoFit/>
          </a:bodyPr>
          <a:lstStyle/>
          <a:p>
            <a:r>
              <a:rPr lang="en-US" dirty="0" err="1"/>
              <a:t>Integridad</a:t>
            </a:r>
            <a:r>
              <a:rPr lang="en-US" dirty="0"/>
              <a:t> personal</a:t>
            </a:r>
          </a:p>
        </p:txBody>
      </p:sp>
      <p:sp>
        <p:nvSpPr>
          <p:cNvPr id="21" name="TextBox 20"/>
          <p:cNvSpPr txBox="1"/>
          <p:nvPr/>
        </p:nvSpPr>
        <p:spPr>
          <a:xfrm>
            <a:off x="464695" y="1723869"/>
            <a:ext cx="1646605" cy="307777"/>
          </a:xfrm>
          <a:prstGeom prst="rect">
            <a:avLst/>
          </a:prstGeom>
          <a:noFill/>
        </p:spPr>
        <p:txBody>
          <a:bodyPr wrap="none" rtlCol="0">
            <a:spAutoFit/>
          </a:bodyPr>
          <a:lstStyle/>
          <a:p>
            <a:r>
              <a:rPr lang="en-GB" dirty="0" err="1"/>
              <a:t>Imaginación</a:t>
            </a:r>
            <a:r>
              <a:rPr lang="en-GB" dirty="0"/>
              <a:t> moral</a:t>
            </a:r>
          </a:p>
        </p:txBody>
      </p:sp>
      <p:sp>
        <p:nvSpPr>
          <p:cNvPr id="24" name="Rectangle 23"/>
          <p:cNvSpPr/>
          <p:nvPr/>
        </p:nvSpPr>
        <p:spPr>
          <a:xfrm>
            <a:off x="304947" y="3467173"/>
            <a:ext cx="1507144" cy="307777"/>
          </a:xfrm>
          <a:prstGeom prst="rect">
            <a:avLst/>
          </a:prstGeom>
        </p:spPr>
        <p:txBody>
          <a:bodyPr wrap="none">
            <a:spAutoFit/>
          </a:bodyPr>
          <a:lstStyle/>
          <a:p>
            <a:r>
              <a:rPr lang="en-US" dirty="0" err="1"/>
              <a:t>Intensidad</a:t>
            </a:r>
            <a:r>
              <a:rPr lang="en-US" dirty="0"/>
              <a:t> moral</a:t>
            </a:r>
          </a:p>
        </p:txBody>
      </p:sp>
      <p:sp>
        <p:nvSpPr>
          <p:cNvPr id="26" name="Rectangle 25"/>
          <p:cNvSpPr/>
          <p:nvPr/>
        </p:nvSpPr>
        <p:spPr>
          <a:xfrm>
            <a:off x="305423" y="3781967"/>
            <a:ext cx="1447832" cy="307777"/>
          </a:xfrm>
          <a:prstGeom prst="rect">
            <a:avLst/>
          </a:prstGeom>
        </p:spPr>
        <p:txBody>
          <a:bodyPr wrap="none">
            <a:spAutoFit/>
          </a:bodyPr>
          <a:lstStyle/>
          <a:p>
            <a:r>
              <a:rPr lang="en-US" dirty="0" err="1"/>
              <a:t>Encuadre</a:t>
            </a:r>
            <a:r>
              <a:rPr lang="en-US" dirty="0"/>
              <a:t> moral</a:t>
            </a:r>
          </a:p>
        </p:txBody>
      </p:sp>
      <p:sp>
        <p:nvSpPr>
          <p:cNvPr id="27" name="Rectangle 26"/>
          <p:cNvSpPr/>
          <p:nvPr/>
        </p:nvSpPr>
        <p:spPr>
          <a:xfrm>
            <a:off x="318702" y="4096761"/>
            <a:ext cx="1329210" cy="307777"/>
          </a:xfrm>
          <a:prstGeom prst="rect">
            <a:avLst/>
          </a:prstGeom>
        </p:spPr>
        <p:txBody>
          <a:bodyPr wrap="none">
            <a:spAutoFit/>
          </a:bodyPr>
          <a:lstStyle/>
          <a:p>
            <a:r>
              <a:rPr lang="en-US" dirty="0" err="1"/>
              <a:t>Recompensas</a:t>
            </a:r>
            <a:endParaRPr lang="en-US" dirty="0"/>
          </a:p>
        </p:txBody>
      </p:sp>
      <p:sp>
        <p:nvSpPr>
          <p:cNvPr id="29" name="Rectangle 28"/>
          <p:cNvSpPr/>
          <p:nvPr/>
        </p:nvSpPr>
        <p:spPr>
          <a:xfrm>
            <a:off x="318702" y="4396564"/>
            <a:ext cx="950901" cy="307777"/>
          </a:xfrm>
          <a:prstGeom prst="rect">
            <a:avLst/>
          </a:prstGeom>
        </p:spPr>
        <p:txBody>
          <a:bodyPr wrap="none">
            <a:spAutoFit/>
          </a:bodyPr>
          <a:lstStyle/>
          <a:p>
            <a:r>
              <a:rPr lang="en-US" dirty="0" err="1"/>
              <a:t>Autoridad</a:t>
            </a:r>
            <a:endParaRPr lang="en-US" dirty="0"/>
          </a:p>
        </p:txBody>
      </p:sp>
      <p:sp>
        <p:nvSpPr>
          <p:cNvPr id="30" name="Rectangle 29"/>
          <p:cNvSpPr/>
          <p:nvPr/>
        </p:nvSpPr>
        <p:spPr>
          <a:xfrm>
            <a:off x="7005138" y="3362243"/>
            <a:ext cx="1040670" cy="307777"/>
          </a:xfrm>
          <a:prstGeom prst="rect">
            <a:avLst/>
          </a:prstGeom>
        </p:spPr>
        <p:txBody>
          <a:bodyPr wrap="none">
            <a:spAutoFit/>
          </a:bodyPr>
          <a:lstStyle/>
          <a:p>
            <a:r>
              <a:rPr lang="en-US" dirty="0" err="1"/>
              <a:t>Burocracia</a:t>
            </a:r>
            <a:endParaRPr lang="en-US" dirty="0"/>
          </a:p>
        </p:txBody>
      </p:sp>
      <p:sp>
        <p:nvSpPr>
          <p:cNvPr id="32" name="Rectangle 31"/>
          <p:cNvSpPr/>
          <p:nvPr/>
        </p:nvSpPr>
        <p:spPr>
          <a:xfrm>
            <a:off x="7019718" y="3677036"/>
            <a:ext cx="1487908" cy="307777"/>
          </a:xfrm>
          <a:prstGeom prst="rect">
            <a:avLst/>
          </a:prstGeom>
        </p:spPr>
        <p:txBody>
          <a:bodyPr wrap="none">
            <a:spAutoFit/>
          </a:bodyPr>
          <a:lstStyle/>
          <a:p>
            <a:r>
              <a:rPr lang="en-US" dirty="0"/>
              <a:t>Roles de </a:t>
            </a:r>
            <a:r>
              <a:rPr lang="en-US" dirty="0" err="1"/>
              <a:t>trabajo</a:t>
            </a:r>
            <a:endParaRPr lang="en-US" dirty="0"/>
          </a:p>
        </p:txBody>
      </p:sp>
      <p:sp>
        <p:nvSpPr>
          <p:cNvPr id="33" name="Rectangle 32"/>
          <p:cNvSpPr/>
          <p:nvPr/>
        </p:nvSpPr>
        <p:spPr>
          <a:xfrm>
            <a:off x="6997014" y="3976840"/>
            <a:ext cx="1965603" cy="307777"/>
          </a:xfrm>
          <a:prstGeom prst="rect">
            <a:avLst/>
          </a:prstGeom>
        </p:spPr>
        <p:txBody>
          <a:bodyPr wrap="none">
            <a:spAutoFit/>
          </a:bodyPr>
          <a:lstStyle/>
          <a:p>
            <a:r>
              <a:rPr lang="en-US" dirty="0" err="1"/>
              <a:t>Cultura</a:t>
            </a:r>
            <a:r>
              <a:rPr lang="en-US" dirty="0"/>
              <a:t> </a:t>
            </a:r>
            <a:r>
              <a:rPr lang="en-US" dirty="0" err="1"/>
              <a:t>organizacional</a:t>
            </a:r>
            <a:endParaRPr lang="en-US" dirty="0"/>
          </a:p>
        </p:txBody>
      </p:sp>
      <p:sp>
        <p:nvSpPr>
          <p:cNvPr id="34" name="Rectangle 33"/>
          <p:cNvSpPr/>
          <p:nvPr/>
        </p:nvSpPr>
        <p:spPr>
          <a:xfrm>
            <a:off x="7000589" y="4276642"/>
            <a:ext cx="1617751" cy="307777"/>
          </a:xfrm>
          <a:prstGeom prst="rect">
            <a:avLst/>
          </a:prstGeom>
        </p:spPr>
        <p:txBody>
          <a:bodyPr wrap="none">
            <a:spAutoFit/>
          </a:bodyPr>
          <a:lstStyle/>
          <a:p>
            <a:r>
              <a:rPr lang="en-US" dirty="0" err="1"/>
              <a:t>Contexto</a:t>
            </a:r>
            <a:r>
              <a:rPr lang="en-US" dirty="0"/>
              <a:t> </a:t>
            </a:r>
            <a:r>
              <a:rPr lang="en-US" dirty="0" err="1"/>
              <a:t>nacional</a:t>
            </a:r>
            <a:endParaRPr lang="en-US" dirty="0"/>
          </a:p>
        </p:txBody>
      </p:sp>
    </p:spTree>
    <p:extLst>
      <p:ext uri="{BB962C8B-B14F-4D97-AF65-F5344CB8AC3E}">
        <p14:creationId xmlns:p14="http://schemas.microsoft.com/office/powerpoint/2010/main" val="96611278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lvl="3"/>
            <a:r>
              <a:rPr lang="es-ES" dirty="0">
                <a:solidFill>
                  <a:srgbClr val="F24F4F"/>
                </a:solidFill>
                <a:latin typeface="Cambria" panose="02040503050406030204" pitchFamily="18" charset="0"/>
              </a:rPr>
              <a:t>Racionalizar el comportamiento no ético</a:t>
            </a:r>
            <a:br>
              <a:rPr lang="en-US" dirty="0">
                <a:solidFill>
                  <a:srgbClr val="F24F4F"/>
                </a:solidFill>
                <a:latin typeface="Cambria" panose="02040503050406030204" pitchFamily="18" charset="0"/>
              </a:rPr>
            </a:br>
            <a:endParaRPr lang="es-ES" dirty="0">
              <a:solidFill>
                <a:srgbClr val="F24F4F"/>
              </a:solidFill>
              <a:latin typeface="Cambria" panose="02040503050406030204" pitchFamily="18" charset="0"/>
            </a:endParaRPr>
          </a:p>
        </p:txBody>
      </p:sp>
      <p:sp>
        <p:nvSpPr>
          <p:cNvPr id="4" name="Cuadro de texto 2">
            <a:extLst>
              <a:ext uri="{FF2B5EF4-FFF2-40B4-BE49-F238E27FC236}">
                <a16:creationId xmlns:a16="http://schemas.microsoft.com/office/drawing/2014/main" id="{56B05A3D-CFBC-443E-A719-FBA63F74413C}"/>
              </a:ext>
            </a:extLst>
          </p:cNvPr>
          <p:cNvSpPr txBox="1">
            <a:spLocks noChangeArrowheads="1"/>
          </p:cNvSpPr>
          <p:nvPr/>
        </p:nvSpPr>
        <p:spPr bwMode="auto">
          <a:xfrm>
            <a:off x="242696" y="4597073"/>
            <a:ext cx="7138199" cy="272629"/>
          </a:xfrm>
          <a:prstGeom prst="rect">
            <a:avLst/>
          </a:prstGeom>
          <a:noFill/>
          <a:ln w="9525">
            <a:noFill/>
            <a:miter lim="800000"/>
            <a:headEnd/>
            <a:tailEnd/>
          </a:ln>
        </p:spPr>
        <p:txBody>
          <a:bodyPr rot="0" vert="horz" wrap="square" lIns="91440" tIns="45720" rIns="91440" bIns="45720" anchor="t" anchorCtr="0">
            <a:noAutofit/>
          </a:bodyPr>
          <a:lstStyle/>
          <a:p>
            <a:pPr algn="just">
              <a:lnSpc>
                <a:spcPct val="110000"/>
              </a:lnSpc>
              <a:spcAft>
                <a:spcPts val="600"/>
              </a:spcAft>
              <a:tabLst>
                <a:tab pos="1038225" algn="l"/>
              </a:tabLst>
            </a:pPr>
            <a:r>
              <a:rPr lang="en-US" sz="700" i="1" dirty="0">
                <a:solidFill>
                  <a:srgbClr val="808080"/>
                </a:solidFill>
                <a:effectLst/>
                <a:latin typeface="Century Gothic" panose="020B0502020202020204" pitchFamily="34" charset="0"/>
                <a:ea typeface="Times New Roman" panose="02020603050405020304" pitchFamily="18" charset="0"/>
                <a:cs typeface="Times New Roman" panose="02020603050405020304" pitchFamily="18" charset="0"/>
              </a:rPr>
              <a:t>This Project has been funded with support from the European Commission. This publication reflects the views only of the author, and the Commission cannot be held responsible for any use which may be made of the information contained therein.</a:t>
            </a:r>
            <a:endParaRPr lang="en-US" sz="1050" dirty="0">
              <a:effectLst/>
              <a:latin typeface="Garamond" panose="02020404030301010803" pitchFamily="18" charset="0"/>
              <a:ea typeface="Times New Roman" panose="02020603050405020304" pitchFamily="18" charset="0"/>
              <a:cs typeface="Times New Roman" panose="02020603050405020304" pitchFamily="18" charset="0"/>
            </a:endParaRPr>
          </a:p>
          <a:p>
            <a:pPr>
              <a:lnSpc>
                <a:spcPct val="110000"/>
              </a:lnSpc>
              <a:spcAft>
                <a:spcPts val="600"/>
              </a:spcAft>
            </a:pPr>
            <a:r>
              <a:rPr lang="en-US" sz="1050" dirty="0">
                <a:effectLst/>
                <a:latin typeface="Garamond" panose="02020404030301010803" pitchFamily="18" charset="0"/>
                <a:ea typeface="Times New Roman" panose="02020603050405020304" pitchFamily="18" charset="0"/>
                <a:cs typeface="Times New Roman" panose="02020603050405020304" pitchFamily="18" charset="0"/>
              </a:rPr>
              <a:t> </a:t>
            </a:r>
          </a:p>
        </p:txBody>
      </p:sp>
      <p:pic>
        <p:nvPicPr>
          <p:cNvPr id="5" name="Google Shape;441;p31"/>
          <p:cNvPicPr preferRelativeResize="0"/>
          <p:nvPr/>
        </p:nvPicPr>
        <p:blipFill>
          <a:blip r:embed="rId2">
            <a:alphaModFix/>
          </a:blip>
          <a:stretch>
            <a:fillRect/>
          </a:stretch>
        </p:blipFill>
        <p:spPr>
          <a:xfrm>
            <a:off x="7380895" y="4325687"/>
            <a:ext cx="1715527" cy="815400"/>
          </a:xfrm>
          <a:prstGeom prst="rect">
            <a:avLst/>
          </a:prstGeom>
          <a:noFill/>
          <a:ln>
            <a:noFill/>
          </a:ln>
        </p:spPr>
      </p:pic>
      <p:pic>
        <p:nvPicPr>
          <p:cNvPr id="6" name="Google Shape;441;p31"/>
          <p:cNvPicPr preferRelativeResize="0"/>
          <p:nvPr/>
        </p:nvPicPr>
        <p:blipFill>
          <a:blip r:embed="rId2">
            <a:alphaModFix/>
          </a:blip>
          <a:stretch>
            <a:fillRect/>
          </a:stretch>
        </p:blipFill>
        <p:spPr>
          <a:xfrm>
            <a:off x="5208950" y="-12"/>
            <a:ext cx="1715527" cy="815400"/>
          </a:xfrm>
          <a:prstGeom prst="rect">
            <a:avLst/>
          </a:prstGeom>
          <a:noFill/>
          <a:ln>
            <a:noFill/>
          </a:ln>
        </p:spPr>
      </p:pic>
      <p:pic>
        <p:nvPicPr>
          <p:cNvPr id="7" name="Google Shape;442;p31"/>
          <p:cNvPicPr preferRelativeResize="0"/>
          <p:nvPr/>
        </p:nvPicPr>
        <p:blipFill>
          <a:blip r:embed="rId3">
            <a:alphaModFix/>
          </a:blip>
          <a:stretch>
            <a:fillRect/>
          </a:stretch>
        </p:blipFill>
        <p:spPr>
          <a:xfrm>
            <a:off x="7065975" y="133125"/>
            <a:ext cx="1913926" cy="416680"/>
          </a:xfrm>
          <a:prstGeom prst="rect">
            <a:avLst/>
          </a:prstGeom>
          <a:noFill/>
          <a:ln>
            <a:noFill/>
          </a:ln>
        </p:spPr>
      </p:pic>
      <p:sp>
        <p:nvSpPr>
          <p:cNvPr id="23" name="3 CuadroTexto"/>
          <p:cNvSpPr txBox="1"/>
          <p:nvPr/>
        </p:nvSpPr>
        <p:spPr>
          <a:xfrm>
            <a:off x="324872" y="239708"/>
            <a:ext cx="4884077" cy="307777"/>
          </a:xfrm>
          <a:prstGeom prst="rect">
            <a:avLst/>
          </a:prstGeom>
          <a:noFill/>
        </p:spPr>
        <p:txBody>
          <a:bodyPr wrap="square" rtlCol="0">
            <a:spAutoFit/>
          </a:bodyPr>
          <a:lstStyle/>
          <a:p>
            <a:r>
              <a:rPr lang="en-GB" dirty="0"/>
              <a:t>UNIDAD 5. </a:t>
            </a:r>
            <a:r>
              <a:rPr lang="es-ES" dirty="0"/>
              <a:t>ASPECTOS ÉTICOS TOMA DE DECISIONES</a:t>
            </a:r>
            <a:endParaRPr lang="en-GB" dirty="0"/>
          </a:p>
        </p:txBody>
      </p:sp>
      <p:graphicFrame>
        <p:nvGraphicFramePr>
          <p:cNvPr id="9" name="Content Placeholder 7"/>
          <p:cNvGraphicFramePr>
            <a:graphicFrameLocks/>
          </p:cNvGraphicFramePr>
          <p:nvPr>
            <p:extLst>
              <p:ext uri="{D42A27DB-BD31-4B8C-83A1-F6EECF244321}">
                <p14:modId xmlns:p14="http://schemas.microsoft.com/office/powerpoint/2010/main" val="4192335049"/>
              </p:ext>
            </p:extLst>
          </p:nvPr>
        </p:nvGraphicFramePr>
        <p:xfrm>
          <a:off x="326141" y="1017615"/>
          <a:ext cx="8682949" cy="3845560"/>
        </p:xfrm>
        <a:graphic>
          <a:graphicData uri="http://schemas.openxmlformats.org/drawingml/2006/table">
            <a:tbl>
              <a:tblPr firstRow="1" bandRow="1">
                <a:tableStyleId>{5C22544A-7EE6-4342-B048-85BDC9FD1C3A}</a:tableStyleId>
              </a:tblPr>
              <a:tblGrid>
                <a:gridCol w="1225618">
                  <a:extLst>
                    <a:ext uri="{9D8B030D-6E8A-4147-A177-3AD203B41FA5}">
                      <a16:colId xmlns:a16="http://schemas.microsoft.com/office/drawing/2014/main" val="20000"/>
                    </a:ext>
                  </a:extLst>
                </a:gridCol>
                <a:gridCol w="3799730">
                  <a:extLst>
                    <a:ext uri="{9D8B030D-6E8A-4147-A177-3AD203B41FA5}">
                      <a16:colId xmlns:a16="http://schemas.microsoft.com/office/drawing/2014/main" val="20001"/>
                    </a:ext>
                  </a:extLst>
                </a:gridCol>
                <a:gridCol w="3657601">
                  <a:extLst>
                    <a:ext uri="{9D8B030D-6E8A-4147-A177-3AD203B41FA5}">
                      <a16:colId xmlns:a16="http://schemas.microsoft.com/office/drawing/2014/main" val="20002"/>
                    </a:ext>
                  </a:extLst>
                </a:gridCol>
              </a:tblGrid>
              <a:tr h="370840">
                <a:tc>
                  <a:txBody>
                    <a:bodyPr/>
                    <a:lstStyle/>
                    <a:p>
                      <a:r>
                        <a:rPr lang="en-US" dirty="0" err="1"/>
                        <a:t>Estrategia</a:t>
                      </a:r>
                      <a:endParaRPr lang="en-US" dirty="0"/>
                    </a:p>
                  </a:txBody>
                  <a:tcPr/>
                </a:tc>
                <a:tc>
                  <a:txBody>
                    <a:bodyPr/>
                    <a:lstStyle/>
                    <a:p>
                      <a:r>
                        <a:rPr lang="en-US" dirty="0" err="1"/>
                        <a:t>Descripción</a:t>
                      </a:r>
                      <a:endParaRPr lang="en-US" dirty="0"/>
                    </a:p>
                  </a:txBody>
                  <a:tcPr/>
                </a:tc>
                <a:tc>
                  <a:txBody>
                    <a:bodyPr/>
                    <a:lstStyle/>
                    <a:p>
                      <a:r>
                        <a:rPr lang="en-US" dirty="0" err="1"/>
                        <a:t>Ejemplos</a:t>
                      </a:r>
                      <a:endParaRPr lang="en-US" dirty="0"/>
                    </a:p>
                  </a:txBody>
                  <a:tcPr/>
                </a:tc>
                <a:extLst>
                  <a:ext uri="{0D108BD9-81ED-4DB2-BD59-A6C34878D82A}">
                    <a16:rowId xmlns:a16="http://schemas.microsoft.com/office/drawing/2014/main" val="10000"/>
                  </a:ext>
                </a:extLst>
              </a:tr>
              <a:tr h="370840">
                <a:tc>
                  <a:txBody>
                    <a:bodyPr/>
                    <a:lstStyle/>
                    <a:p>
                      <a:r>
                        <a:rPr lang="en-GB" sz="1200" noProof="0" dirty="0" err="1"/>
                        <a:t>Denegación</a:t>
                      </a:r>
                      <a:r>
                        <a:rPr lang="en-GB" sz="1200" noProof="0" dirty="0"/>
                        <a:t> de </a:t>
                      </a:r>
                      <a:r>
                        <a:rPr lang="en-GB" sz="1200" noProof="0" dirty="0" err="1"/>
                        <a:t>responsabilidad</a:t>
                      </a:r>
                      <a:endParaRPr lang="en-GB" sz="1200" noProof="0" dirty="0"/>
                    </a:p>
                  </a:txBody>
                  <a:tcPr/>
                </a:tc>
                <a:tc>
                  <a:txBody>
                    <a:bodyPr/>
                    <a:lstStyle/>
                    <a:p>
                      <a:r>
                        <a:rPr lang="es-ES" sz="1200" noProof="0" dirty="0"/>
                        <a:t>Los actores involucrados en comportamientos corruptos perciben que no tienen otra opción</a:t>
                      </a:r>
                      <a:endParaRPr lang="en-GB" sz="1200" noProof="0" dirty="0"/>
                    </a:p>
                  </a:txBody>
                  <a:tcPr/>
                </a:tc>
                <a:tc>
                  <a:txBody>
                    <a:bodyPr/>
                    <a:lstStyle/>
                    <a:p>
                      <a:r>
                        <a:rPr lang="es-ES" sz="1200" noProof="0" dirty="0"/>
                        <a:t>'Que puedo hacer'? "No es asunto mío lo que hace la empresa"</a:t>
                      </a:r>
                      <a:endParaRPr lang="en-GB" sz="1200" noProof="0" dirty="0"/>
                    </a:p>
                  </a:txBody>
                  <a:tcPr/>
                </a:tc>
                <a:extLst>
                  <a:ext uri="{0D108BD9-81ED-4DB2-BD59-A6C34878D82A}">
                    <a16:rowId xmlns:a16="http://schemas.microsoft.com/office/drawing/2014/main" val="10001"/>
                  </a:ext>
                </a:extLst>
              </a:tr>
              <a:tr h="370840">
                <a:tc>
                  <a:txBody>
                    <a:bodyPr/>
                    <a:lstStyle/>
                    <a:p>
                      <a:r>
                        <a:rPr lang="en-GB" sz="1200" noProof="0" dirty="0" err="1"/>
                        <a:t>Negación</a:t>
                      </a:r>
                      <a:r>
                        <a:rPr lang="en-GB" sz="1200" noProof="0" dirty="0"/>
                        <a:t> del </a:t>
                      </a:r>
                      <a:r>
                        <a:rPr lang="en-GB" sz="1200" noProof="0" dirty="0" err="1"/>
                        <a:t>daño</a:t>
                      </a:r>
                      <a:endParaRPr lang="en-GB" sz="1200" noProof="0" dirty="0"/>
                    </a:p>
                  </a:txBody>
                  <a:tcPr/>
                </a:tc>
                <a:tc>
                  <a:txBody>
                    <a:bodyPr/>
                    <a:lstStyle/>
                    <a:p>
                      <a:r>
                        <a:rPr lang="es-ES" sz="1200" noProof="0" dirty="0"/>
                        <a:t>Los actores están convencidos de que sus acciones no perjudican a nadie.</a:t>
                      </a:r>
                      <a:endParaRPr lang="en-GB" sz="1200" noProof="0" dirty="0"/>
                    </a:p>
                  </a:txBody>
                  <a:tcPr/>
                </a:tc>
                <a:tc>
                  <a:txBody>
                    <a:bodyPr/>
                    <a:lstStyle/>
                    <a:p>
                      <a:r>
                        <a:rPr lang="es-ES" sz="1200" noProof="0" dirty="0"/>
                        <a:t>"Nadie resultó realmente dañado"</a:t>
                      </a:r>
                    </a:p>
                    <a:p>
                      <a:r>
                        <a:rPr lang="es-ES" sz="1200" noProof="0" dirty="0"/>
                        <a:t>'Podría haber sido peor'</a:t>
                      </a:r>
                      <a:endParaRPr lang="en-GB" sz="1200" noProof="0" dirty="0"/>
                    </a:p>
                  </a:txBody>
                  <a:tcPr/>
                </a:tc>
                <a:extLst>
                  <a:ext uri="{0D108BD9-81ED-4DB2-BD59-A6C34878D82A}">
                    <a16:rowId xmlns:a16="http://schemas.microsoft.com/office/drawing/2014/main" val="10002"/>
                  </a:ext>
                </a:extLst>
              </a:tr>
              <a:tr h="370840">
                <a:tc>
                  <a:txBody>
                    <a:bodyPr/>
                    <a:lstStyle/>
                    <a:p>
                      <a:r>
                        <a:rPr lang="en-GB" sz="1200" noProof="0" dirty="0" err="1"/>
                        <a:t>Denegación</a:t>
                      </a:r>
                      <a:r>
                        <a:rPr lang="en-GB" sz="1200" noProof="0" dirty="0"/>
                        <a:t> de </a:t>
                      </a:r>
                      <a:r>
                        <a:rPr lang="en-GB" sz="1200" noProof="0" dirty="0" err="1"/>
                        <a:t>víctima</a:t>
                      </a:r>
                      <a:endParaRPr lang="en-GB" sz="1200" noProof="0" dirty="0"/>
                    </a:p>
                  </a:txBody>
                  <a:tcPr/>
                </a:tc>
                <a:tc>
                  <a:txBody>
                    <a:bodyPr/>
                    <a:lstStyle/>
                    <a:p>
                      <a:r>
                        <a:rPr lang="es-ES" sz="1200" noProof="0" dirty="0"/>
                        <a:t>Negando cualquier culpa argumentando que la parte dañada merecía lo que sucedió</a:t>
                      </a:r>
                      <a:endParaRPr lang="en-GB" sz="1200" noProof="0" dirty="0"/>
                    </a:p>
                  </a:txBody>
                  <a:tcPr/>
                </a:tc>
                <a:tc>
                  <a:txBody>
                    <a:bodyPr/>
                    <a:lstStyle/>
                    <a:p>
                      <a:r>
                        <a:rPr lang="es-ES" sz="1200" noProof="0" dirty="0"/>
                        <a:t>"Se lo merecían"</a:t>
                      </a:r>
                    </a:p>
                    <a:p>
                      <a:r>
                        <a:rPr lang="es-ES" sz="1200" noProof="0" dirty="0"/>
                        <a:t>"Decidieron participar"</a:t>
                      </a:r>
                      <a:endParaRPr lang="en-GB" sz="1200" noProof="0" dirty="0"/>
                    </a:p>
                  </a:txBody>
                  <a:tcPr/>
                </a:tc>
                <a:extLst>
                  <a:ext uri="{0D108BD9-81ED-4DB2-BD59-A6C34878D82A}">
                    <a16:rowId xmlns:a16="http://schemas.microsoft.com/office/drawing/2014/main" val="10003"/>
                  </a:ext>
                </a:extLst>
              </a:tr>
              <a:tr h="370840">
                <a:tc>
                  <a:txBody>
                    <a:bodyPr/>
                    <a:lstStyle/>
                    <a:p>
                      <a:r>
                        <a:rPr lang="en-GB" sz="1200" noProof="0" dirty="0" err="1"/>
                        <a:t>Ponderación</a:t>
                      </a:r>
                      <a:r>
                        <a:rPr lang="en-GB" sz="1200" noProof="0" dirty="0"/>
                        <a:t> social</a:t>
                      </a:r>
                    </a:p>
                  </a:txBody>
                  <a:tcPr/>
                </a:tc>
                <a:tc>
                  <a:txBody>
                    <a:bodyPr/>
                    <a:lstStyle/>
                    <a:p>
                      <a:pPr marL="342900" indent="-342900">
                        <a:buAutoNum type="arabicPeriod"/>
                      </a:pPr>
                      <a:r>
                        <a:rPr lang="es-ES" sz="1200" dirty="0"/>
                        <a:t>Condena al condenador</a:t>
                      </a:r>
                    </a:p>
                    <a:p>
                      <a:pPr marL="342900" indent="-342900">
                        <a:buAutoNum type="arabicPeriod"/>
                      </a:pPr>
                      <a:r>
                        <a:rPr lang="es-ES" sz="1200" dirty="0"/>
                        <a:t>Comparación social selectiva</a:t>
                      </a:r>
                      <a:endParaRPr lang="en-GB" sz="1200" noProof="0" dirty="0"/>
                    </a:p>
                  </a:txBody>
                  <a:tcPr/>
                </a:tc>
                <a:tc>
                  <a:txBody>
                    <a:bodyPr/>
                    <a:lstStyle/>
                    <a:p>
                      <a:r>
                        <a:rPr lang="es-ES" sz="1200" noProof="0" dirty="0"/>
                        <a:t>"No tienes derecho a criticarnos"</a:t>
                      </a:r>
                    </a:p>
                    <a:p>
                      <a:r>
                        <a:rPr lang="es-ES" sz="1200" noProof="0" dirty="0"/>
                        <a:t>"Otros son peores que nosotros"</a:t>
                      </a:r>
                      <a:endParaRPr lang="en-GB" sz="1200" noProof="0" dirty="0"/>
                    </a:p>
                  </a:txBody>
                  <a:tcPr/>
                </a:tc>
                <a:extLst>
                  <a:ext uri="{0D108BD9-81ED-4DB2-BD59-A6C34878D82A}">
                    <a16:rowId xmlns:a16="http://schemas.microsoft.com/office/drawing/2014/main" val="10004"/>
                  </a:ext>
                </a:extLst>
              </a:tr>
              <a:tr h="370840">
                <a:tc>
                  <a:txBody>
                    <a:bodyPr/>
                    <a:lstStyle/>
                    <a:p>
                      <a:r>
                        <a:rPr lang="en-GB" sz="1200" noProof="0" dirty="0" err="1"/>
                        <a:t>Apelar</a:t>
                      </a:r>
                      <a:r>
                        <a:rPr lang="en-GB" sz="1200" noProof="0" dirty="0"/>
                        <a:t> a </a:t>
                      </a:r>
                      <a:r>
                        <a:rPr lang="en-GB" sz="1200" noProof="0" dirty="0" err="1"/>
                        <a:t>mayores</a:t>
                      </a:r>
                      <a:r>
                        <a:rPr lang="en-GB" sz="1200" noProof="0" dirty="0"/>
                        <a:t> </a:t>
                      </a:r>
                      <a:r>
                        <a:rPr lang="en-GB" sz="1200" noProof="0" dirty="0" err="1"/>
                        <a:t>lealtades</a:t>
                      </a:r>
                      <a:endParaRPr lang="en-GB" sz="1200" noProof="0" dirty="0"/>
                    </a:p>
                  </a:txBody>
                  <a:tcPr/>
                </a:tc>
                <a:tc>
                  <a:txBody>
                    <a:bodyPr/>
                    <a:lstStyle/>
                    <a:p>
                      <a:r>
                        <a:rPr lang="es-ES" sz="1200" noProof="0" dirty="0"/>
                        <a:t>Los actores argumentan que su violación de las normas se debe a su intento de obtener un valor de orden superior.</a:t>
                      </a:r>
                      <a:endParaRPr lang="en-GB" sz="1200" noProof="0" dirty="0"/>
                    </a:p>
                  </a:txBody>
                  <a:tcPr/>
                </a:tc>
                <a:tc>
                  <a:txBody>
                    <a:bodyPr/>
                    <a:lstStyle/>
                    <a:p>
                      <a:r>
                        <a:rPr lang="es-ES" sz="1200" noProof="0" dirty="0"/>
                        <a:t>"Respondimos a una causa más importante"; "No lo reportaría por mi lealtad a mi jefe"</a:t>
                      </a:r>
                      <a:endParaRPr lang="en-GB" sz="1200" noProof="0" dirty="0"/>
                    </a:p>
                  </a:txBody>
                  <a:tcPr/>
                </a:tc>
                <a:extLst>
                  <a:ext uri="{0D108BD9-81ED-4DB2-BD59-A6C34878D82A}">
                    <a16:rowId xmlns:a16="http://schemas.microsoft.com/office/drawing/2014/main" val="10005"/>
                  </a:ext>
                </a:extLst>
              </a:tr>
              <a:tr h="370840">
                <a:tc>
                  <a:txBody>
                    <a:bodyPr/>
                    <a:lstStyle/>
                    <a:p>
                      <a:r>
                        <a:rPr lang="en-GB" sz="1200" noProof="0" dirty="0" err="1"/>
                        <a:t>Metáfora</a:t>
                      </a:r>
                      <a:r>
                        <a:rPr lang="en-GB" sz="1200" noProof="0" dirty="0"/>
                        <a:t> del </a:t>
                      </a:r>
                      <a:r>
                        <a:rPr lang="en-GB" sz="1200" noProof="0" dirty="0" err="1"/>
                        <a:t>libro</a:t>
                      </a:r>
                      <a:r>
                        <a:rPr lang="en-GB" sz="1200" noProof="0" dirty="0"/>
                        <a:t> mayor</a:t>
                      </a:r>
                    </a:p>
                  </a:txBody>
                  <a:tcPr/>
                </a:tc>
                <a:tc>
                  <a:txBody>
                    <a:bodyPr/>
                    <a:lstStyle/>
                    <a:p>
                      <a:r>
                        <a:rPr lang="es-ES" sz="1200" noProof="0" dirty="0"/>
                        <a:t>Los actores argumentan que tienen derecho a disfrutar de comportamientos desviados debido a sus créditos acumulados (tiempo, esfuerzo) en sus trabajos.</a:t>
                      </a:r>
                      <a:endParaRPr lang="en-GB" sz="1200" noProof="0" dirty="0"/>
                    </a:p>
                  </a:txBody>
                  <a:tcPr/>
                </a:tc>
                <a:tc>
                  <a:txBody>
                    <a:bodyPr/>
                    <a:lstStyle/>
                    <a:p>
                      <a:r>
                        <a:rPr lang="es-ES" sz="1200" noProof="0" dirty="0"/>
                        <a:t>‘Está bien que use Internet por razones personales en el trabajo. Después de todo, trabajo horas extras "</a:t>
                      </a:r>
                      <a:endParaRPr lang="en-GB" sz="1200" noProof="0" dirty="0"/>
                    </a:p>
                  </a:txBody>
                  <a:tcPr/>
                </a:tc>
                <a:extLst>
                  <a:ext uri="{0D108BD9-81ED-4DB2-BD59-A6C34878D82A}">
                    <a16:rowId xmlns:a16="http://schemas.microsoft.com/office/drawing/2014/main" val="10006"/>
                  </a:ext>
                </a:extLst>
              </a:tr>
            </a:tbl>
          </a:graphicData>
        </a:graphic>
      </p:graphicFrame>
      <p:sp>
        <p:nvSpPr>
          <p:cNvPr id="10" name="Rectangle 9"/>
          <p:cNvSpPr/>
          <p:nvPr/>
        </p:nvSpPr>
        <p:spPr>
          <a:xfrm>
            <a:off x="7015851" y="4443184"/>
            <a:ext cx="1885453" cy="307777"/>
          </a:xfrm>
          <a:prstGeom prst="rect">
            <a:avLst/>
          </a:prstGeom>
        </p:spPr>
        <p:txBody>
          <a:bodyPr wrap="none">
            <a:spAutoFit/>
          </a:bodyPr>
          <a:lstStyle/>
          <a:p>
            <a:r>
              <a:rPr lang="en-US" dirty="0"/>
              <a:t>Crane &amp;Matten, 2010</a:t>
            </a:r>
          </a:p>
        </p:txBody>
      </p:sp>
    </p:spTree>
    <p:extLst>
      <p:ext uri="{BB962C8B-B14F-4D97-AF65-F5344CB8AC3E}">
        <p14:creationId xmlns:p14="http://schemas.microsoft.com/office/powerpoint/2010/main" val="208199102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459"/>
        <p:cNvGrpSpPr/>
        <p:nvPr/>
      </p:nvGrpSpPr>
      <p:grpSpPr>
        <a:xfrm>
          <a:off x="0" y="0"/>
          <a:ext cx="0" cy="0"/>
          <a:chOff x="0" y="0"/>
          <a:chExt cx="0" cy="0"/>
        </a:xfrm>
      </p:grpSpPr>
      <p:sp>
        <p:nvSpPr>
          <p:cNvPr id="460" name="Google Shape;460;p33"/>
          <p:cNvSpPr txBox="1">
            <a:spLocks noGrp="1"/>
          </p:cNvSpPr>
          <p:nvPr>
            <p:ph type="title"/>
          </p:nvPr>
        </p:nvSpPr>
        <p:spPr>
          <a:xfrm>
            <a:off x="1002900" y="1219525"/>
            <a:ext cx="7138200" cy="1352225"/>
          </a:xfrm>
          <a:prstGeom prst="rect">
            <a:avLst/>
          </a:prstGeom>
        </p:spPr>
        <p:txBody>
          <a:bodyPr spcFirstLastPara="1" wrap="square" lIns="91425" tIns="91425" rIns="91425" bIns="91425" anchor="t" anchorCtr="0">
            <a:normAutofit/>
          </a:bodyPr>
          <a:lstStyle/>
          <a:p>
            <a:pPr marL="0" lvl="0" indent="0" algn="ctr" rtl="0">
              <a:spcBef>
                <a:spcPts val="0"/>
              </a:spcBef>
              <a:spcAft>
                <a:spcPts val="0"/>
              </a:spcAft>
              <a:buNone/>
            </a:pPr>
            <a:r>
              <a:rPr lang="es" sz="6000" dirty="0">
                <a:solidFill>
                  <a:srgbClr val="E06666"/>
                </a:solidFill>
                <a:latin typeface="Cambria"/>
                <a:ea typeface="Cambria"/>
                <a:cs typeface="Cambria"/>
                <a:sym typeface="Cambria"/>
              </a:rPr>
              <a:t>GRACIAS!</a:t>
            </a:r>
            <a:endParaRPr sz="6000" b="0" dirty="0">
              <a:latin typeface="Cambria"/>
              <a:ea typeface="Cambria"/>
              <a:cs typeface="Cambria"/>
              <a:sym typeface="Cambria"/>
            </a:endParaRPr>
          </a:p>
        </p:txBody>
      </p:sp>
      <p:sp>
        <p:nvSpPr>
          <p:cNvPr id="461" name="Google Shape;461;p33"/>
          <p:cNvSpPr/>
          <p:nvPr/>
        </p:nvSpPr>
        <p:spPr>
          <a:xfrm rot="10800000" flipH="1">
            <a:off x="-31700" y="2916425"/>
            <a:ext cx="9207378" cy="2234250"/>
          </a:xfrm>
          <a:prstGeom prst="flowChartDocument">
            <a:avLst/>
          </a:prstGeom>
          <a:solidFill>
            <a:srgbClr val="E06666"/>
          </a:solidFill>
          <a:ln w="9525" cap="flat" cmpd="sng">
            <a:solidFill>
              <a:srgbClr val="EA9999"/>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pic>
        <p:nvPicPr>
          <p:cNvPr id="4" name="Google Shape;441;p31"/>
          <p:cNvPicPr preferRelativeResize="0"/>
          <p:nvPr/>
        </p:nvPicPr>
        <p:blipFill>
          <a:blip r:embed="rId3">
            <a:alphaModFix/>
          </a:blip>
          <a:stretch>
            <a:fillRect/>
          </a:stretch>
        </p:blipFill>
        <p:spPr>
          <a:xfrm>
            <a:off x="5208950" y="18568"/>
            <a:ext cx="1715527" cy="815400"/>
          </a:xfrm>
          <a:prstGeom prst="rect">
            <a:avLst/>
          </a:prstGeom>
          <a:noFill/>
          <a:ln>
            <a:noFill/>
          </a:ln>
        </p:spPr>
      </p:pic>
      <p:pic>
        <p:nvPicPr>
          <p:cNvPr id="5" name="Google Shape;442;p31"/>
          <p:cNvPicPr preferRelativeResize="0"/>
          <p:nvPr/>
        </p:nvPicPr>
        <p:blipFill>
          <a:blip r:embed="rId4">
            <a:alphaModFix/>
          </a:blip>
          <a:stretch>
            <a:fillRect/>
          </a:stretch>
        </p:blipFill>
        <p:spPr>
          <a:xfrm>
            <a:off x="7065975" y="151705"/>
            <a:ext cx="1913926" cy="416680"/>
          </a:xfrm>
          <a:prstGeom prst="rect">
            <a:avLst/>
          </a:prstGeom>
          <a:noFill/>
          <a:ln>
            <a:noFill/>
          </a:ln>
        </p:spPr>
      </p:pic>
    </p:spTree>
    <p:extLst>
      <p:ext uri="{BB962C8B-B14F-4D97-AF65-F5344CB8AC3E}">
        <p14:creationId xmlns:p14="http://schemas.microsoft.com/office/powerpoint/2010/main" val="5313384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439"/>
        <p:cNvGrpSpPr/>
        <p:nvPr/>
      </p:nvGrpSpPr>
      <p:grpSpPr>
        <a:xfrm>
          <a:off x="0" y="0"/>
          <a:ext cx="0" cy="0"/>
          <a:chOff x="0" y="0"/>
          <a:chExt cx="0" cy="0"/>
        </a:xfrm>
      </p:grpSpPr>
      <p:pic>
        <p:nvPicPr>
          <p:cNvPr id="441" name="Google Shape;441;p31"/>
          <p:cNvPicPr preferRelativeResize="0"/>
          <p:nvPr/>
        </p:nvPicPr>
        <p:blipFill>
          <a:blip r:embed="rId3">
            <a:alphaModFix/>
          </a:blip>
          <a:stretch>
            <a:fillRect/>
          </a:stretch>
        </p:blipFill>
        <p:spPr>
          <a:xfrm>
            <a:off x="5208950" y="-12"/>
            <a:ext cx="1715527" cy="815400"/>
          </a:xfrm>
          <a:prstGeom prst="rect">
            <a:avLst/>
          </a:prstGeom>
          <a:noFill/>
          <a:ln>
            <a:noFill/>
          </a:ln>
        </p:spPr>
      </p:pic>
      <p:pic>
        <p:nvPicPr>
          <p:cNvPr id="442" name="Google Shape;442;p31"/>
          <p:cNvPicPr preferRelativeResize="0"/>
          <p:nvPr/>
        </p:nvPicPr>
        <p:blipFill>
          <a:blip r:embed="rId4">
            <a:alphaModFix/>
          </a:blip>
          <a:stretch>
            <a:fillRect/>
          </a:stretch>
        </p:blipFill>
        <p:spPr>
          <a:xfrm>
            <a:off x="7065975" y="133125"/>
            <a:ext cx="1913926" cy="416680"/>
          </a:xfrm>
          <a:prstGeom prst="rect">
            <a:avLst/>
          </a:prstGeom>
          <a:noFill/>
          <a:ln>
            <a:noFill/>
          </a:ln>
        </p:spPr>
      </p:pic>
      <p:sp>
        <p:nvSpPr>
          <p:cNvPr id="444" name="Google Shape;444;p31"/>
          <p:cNvSpPr txBox="1">
            <a:spLocks noGrp="1"/>
          </p:cNvSpPr>
          <p:nvPr>
            <p:ph type="title"/>
          </p:nvPr>
        </p:nvSpPr>
        <p:spPr>
          <a:xfrm>
            <a:off x="493298" y="1246220"/>
            <a:ext cx="7239345" cy="1586432"/>
          </a:xfrm>
          <a:prstGeom prst="rect">
            <a:avLst/>
          </a:prstGeom>
        </p:spPr>
        <p:txBody>
          <a:bodyPr spcFirstLastPara="1" wrap="square" lIns="91425" tIns="91425" rIns="91425" bIns="91425" anchor="t" anchorCtr="0">
            <a:noAutofit/>
          </a:bodyPr>
          <a:lstStyle/>
          <a:p>
            <a:pPr lvl="0" algn="l"/>
            <a:r>
              <a:rPr lang="en-GB" sz="3200" b="0" dirty="0" err="1">
                <a:solidFill>
                  <a:srgbClr val="E06666"/>
                </a:solidFill>
                <a:latin typeface="Cambria"/>
                <a:ea typeface="Cambria"/>
                <a:cs typeface="Cambria"/>
                <a:sym typeface="Cambria"/>
              </a:rPr>
              <a:t>Módulo</a:t>
            </a:r>
            <a:r>
              <a:rPr lang="en-GB" sz="3200" b="0" dirty="0">
                <a:solidFill>
                  <a:srgbClr val="E06666"/>
                </a:solidFill>
                <a:latin typeface="Cambria"/>
                <a:ea typeface="Cambria"/>
                <a:cs typeface="Cambria"/>
                <a:sym typeface="Cambria"/>
              </a:rPr>
              <a:t> 3. </a:t>
            </a:r>
            <a:r>
              <a:rPr lang="en-GB" sz="3200" b="0" dirty="0">
                <a:solidFill>
                  <a:srgbClr val="E06666"/>
                </a:solidFill>
                <a:latin typeface="Cambria"/>
                <a:ea typeface="Cambria"/>
                <a:cs typeface="Cambria"/>
              </a:rPr>
              <a:t>Toma de </a:t>
            </a:r>
            <a:r>
              <a:rPr lang="en-GB" sz="3200" b="0" dirty="0" err="1">
                <a:solidFill>
                  <a:srgbClr val="E06666"/>
                </a:solidFill>
                <a:latin typeface="Cambria"/>
                <a:ea typeface="Cambria"/>
                <a:cs typeface="Cambria"/>
              </a:rPr>
              <a:t>decisiones</a:t>
            </a:r>
            <a:endParaRPr lang="en-GB" sz="3200" b="0" dirty="0">
              <a:latin typeface="Cambria"/>
              <a:ea typeface="Cambria"/>
              <a:cs typeface="Cambria"/>
              <a:sym typeface="Cambria"/>
            </a:endParaRPr>
          </a:p>
        </p:txBody>
      </p:sp>
      <p:sp>
        <p:nvSpPr>
          <p:cNvPr id="6" name="Cuadro de texto 2">
            <a:extLst>
              <a:ext uri="{FF2B5EF4-FFF2-40B4-BE49-F238E27FC236}">
                <a16:creationId xmlns:a16="http://schemas.microsoft.com/office/drawing/2014/main" id="{56B05A3D-CFBC-443E-A719-FBA63F74413C}"/>
              </a:ext>
            </a:extLst>
          </p:cNvPr>
          <p:cNvSpPr txBox="1">
            <a:spLocks noChangeArrowheads="1"/>
          </p:cNvSpPr>
          <p:nvPr/>
        </p:nvSpPr>
        <p:spPr bwMode="auto">
          <a:xfrm>
            <a:off x="242696" y="4597073"/>
            <a:ext cx="7138199" cy="272629"/>
          </a:xfrm>
          <a:prstGeom prst="rect">
            <a:avLst/>
          </a:prstGeom>
          <a:noFill/>
          <a:ln w="9525">
            <a:noFill/>
            <a:miter lim="800000"/>
            <a:headEnd/>
            <a:tailEnd/>
          </a:ln>
        </p:spPr>
        <p:txBody>
          <a:bodyPr rot="0" vert="horz" wrap="square" lIns="91440" tIns="45720" rIns="91440" bIns="45720" anchor="t" anchorCtr="0">
            <a:noAutofit/>
          </a:bodyPr>
          <a:lstStyle/>
          <a:p>
            <a:pPr algn="just">
              <a:lnSpc>
                <a:spcPct val="110000"/>
              </a:lnSpc>
              <a:spcAft>
                <a:spcPts val="600"/>
              </a:spcAft>
              <a:tabLst>
                <a:tab pos="1038225" algn="l"/>
              </a:tabLst>
            </a:pPr>
            <a:r>
              <a:rPr lang="en-US" sz="700" i="1" dirty="0">
                <a:solidFill>
                  <a:srgbClr val="808080"/>
                </a:solidFill>
                <a:effectLst/>
                <a:latin typeface="Century Gothic" panose="020B0502020202020204" pitchFamily="34" charset="0"/>
                <a:ea typeface="Times New Roman" panose="02020603050405020304" pitchFamily="18" charset="0"/>
                <a:cs typeface="Times New Roman" panose="02020603050405020304" pitchFamily="18" charset="0"/>
              </a:rPr>
              <a:t>This Project has been funded with support from the European Commission. This publication reflects the views only of the author, and the Commission cannot be held responsible for any use which may be made of the information contained therein.</a:t>
            </a:r>
            <a:endParaRPr lang="en-US" sz="1050" dirty="0">
              <a:effectLst/>
              <a:latin typeface="Garamond" panose="02020404030301010803" pitchFamily="18" charset="0"/>
              <a:ea typeface="Times New Roman" panose="02020603050405020304" pitchFamily="18" charset="0"/>
              <a:cs typeface="Times New Roman" panose="02020603050405020304" pitchFamily="18" charset="0"/>
            </a:endParaRPr>
          </a:p>
          <a:p>
            <a:pPr>
              <a:lnSpc>
                <a:spcPct val="110000"/>
              </a:lnSpc>
              <a:spcAft>
                <a:spcPts val="600"/>
              </a:spcAft>
            </a:pPr>
            <a:r>
              <a:rPr lang="en-US" sz="1050" dirty="0">
                <a:effectLst/>
                <a:latin typeface="Garamond" panose="02020404030301010803" pitchFamily="18" charset="0"/>
                <a:ea typeface="Times New Roman" panose="02020603050405020304" pitchFamily="18" charset="0"/>
                <a:cs typeface="Times New Roman" panose="02020603050405020304" pitchFamily="18" charset="0"/>
              </a:rPr>
              <a:t> </a:t>
            </a:r>
          </a:p>
        </p:txBody>
      </p:sp>
      <p:pic>
        <p:nvPicPr>
          <p:cNvPr id="8" name="Google Shape;441;p31"/>
          <p:cNvPicPr preferRelativeResize="0"/>
          <p:nvPr/>
        </p:nvPicPr>
        <p:blipFill>
          <a:blip r:embed="rId3">
            <a:alphaModFix/>
          </a:blip>
          <a:stretch>
            <a:fillRect/>
          </a:stretch>
        </p:blipFill>
        <p:spPr>
          <a:xfrm>
            <a:off x="7380895" y="4325687"/>
            <a:ext cx="1715527" cy="815400"/>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a:solidFill>
                  <a:srgbClr val="F24F4F"/>
                </a:solidFill>
                <a:latin typeface="Cambria" panose="02040503050406030204" pitchFamily="18" charset="0"/>
              </a:rPr>
              <a:t>Toma de decisiones</a:t>
            </a:r>
            <a:r>
              <a:rPr lang="pl-PL" dirty="0">
                <a:solidFill>
                  <a:srgbClr val="F24F4F"/>
                </a:solidFill>
                <a:latin typeface="Cambria" panose="02040503050406030204" pitchFamily="18" charset="0"/>
              </a:rPr>
              <a:t> - Introduc</a:t>
            </a:r>
            <a:r>
              <a:rPr lang="es-ES" dirty="0">
                <a:solidFill>
                  <a:srgbClr val="F24F4F"/>
                </a:solidFill>
                <a:latin typeface="Cambria" panose="02040503050406030204" pitchFamily="18" charset="0"/>
              </a:rPr>
              <a:t>c</a:t>
            </a:r>
            <a:r>
              <a:rPr lang="pl-PL" dirty="0">
                <a:solidFill>
                  <a:srgbClr val="F24F4F"/>
                </a:solidFill>
                <a:latin typeface="Cambria" panose="02040503050406030204" pitchFamily="18" charset="0"/>
              </a:rPr>
              <a:t>i</a:t>
            </a:r>
            <a:r>
              <a:rPr lang="es-ES" dirty="0" err="1">
                <a:solidFill>
                  <a:srgbClr val="F24F4F"/>
                </a:solidFill>
                <a:latin typeface="Cambria" panose="02040503050406030204" pitchFamily="18" charset="0"/>
              </a:rPr>
              <a:t>ó</a:t>
            </a:r>
            <a:r>
              <a:rPr lang="pl-PL" dirty="0">
                <a:solidFill>
                  <a:srgbClr val="F24F4F"/>
                </a:solidFill>
                <a:latin typeface="Cambria" panose="02040503050406030204" pitchFamily="18" charset="0"/>
              </a:rPr>
              <a:t>n</a:t>
            </a:r>
            <a:endParaRPr lang="es-ES" b="0" dirty="0">
              <a:solidFill>
                <a:srgbClr val="F24F4F"/>
              </a:solidFill>
              <a:latin typeface="Cambria" panose="02040503050406030204" pitchFamily="18" charset="0"/>
            </a:endParaRPr>
          </a:p>
        </p:txBody>
      </p:sp>
      <p:sp>
        <p:nvSpPr>
          <p:cNvPr id="3" name="Content Placeholder 2"/>
          <p:cNvSpPr>
            <a:spLocks noGrp="1"/>
          </p:cNvSpPr>
          <p:nvPr>
            <p:ph idx="1"/>
          </p:nvPr>
        </p:nvSpPr>
        <p:spPr>
          <a:xfrm>
            <a:off x="311700" y="1086774"/>
            <a:ext cx="8520600" cy="3416400"/>
          </a:xfrm>
        </p:spPr>
        <p:txBody>
          <a:bodyPr/>
          <a:lstStyle/>
          <a:p>
            <a:pPr marL="114300" lvl="0" indent="0">
              <a:buNone/>
            </a:pPr>
            <a:r>
              <a:rPr lang="es-ES" dirty="0"/>
              <a:t>Las personas en todos los niveles y en todas las áreas de las organizaciones toman decisiones. Esto es, hacen elecciones de dos o más alternativas. Las decisiones se toman en el mejor interés de la organización.</a:t>
            </a:r>
          </a:p>
          <a:p>
            <a:pPr marL="114300" lvl="0" indent="0">
              <a:buNone/>
            </a:pPr>
            <a:endParaRPr lang="es-ES" dirty="0"/>
          </a:p>
          <a:p>
            <a:pPr marL="114300" lvl="0" indent="0">
              <a:buNone/>
            </a:pPr>
            <a:r>
              <a:rPr lang="es-ES" dirty="0"/>
              <a:t>Cada organización necesita tomar decisiones en un momento u otro como parte del proceso de gestión. De hecho, la capacidad de tomar decisiones críticas es uno de los muchos atributos que todo gerente debe tener.</a:t>
            </a:r>
          </a:p>
          <a:p>
            <a:pPr marL="114300" lvl="0" indent="0">
              <a:buNone/>
            </a:pPr>
            <a:endParaRPr lang="es-ES" dirty="0"/>
          </a:p>
          <a:p>
            <a:pPr marL="114300" lvl="0" indent="0">
              <a:buNone/>
            </a:pPr>
            <a:r>
              <a:rPr lang="es-ES" dirty="0"/>
              <a:t>Pero tomar decisiones no es algo que solo los gerentes hacen. Todos los miembros de la organización toman decisiones que afectan sus trabajos y las organizaciones para las que trabajan.</a:t>
            </a:r>
            <a:endParaRPr lang="pl-PL" dirty="0"/>
          </a:p>
        </p:txBody>
      </p:sp>
      <p:sp>
        <p:nvSpPr>
          <p:cNvPr id="4" name="Cuadro de texto 2">
            <a:extLst>
              <a:ext uri="{FF2B5EF4-FFF2-40B4-BE49-F238E27FC236}">
                <a16:creationId xmlns:a16="http://schemas.microsoft.com/office/drawing/2014/main" id="{56B05A3D-CFBC-443E-A719-FBA63F74413C}"/>
              </a:ext>
            </a:extLst>
          </p:cNvPr>
          <p:cNvSpPr txBox="1">
            <a:spLocks noChangeArrowheads="1"/>
          </p:cNvSpPr>
          <p:nvPr/>
        </p:nvSpPr>
        <p:spPr bwMode="auto">
          <a:xfrm>
            <a:off x="242696" y="4597073"/>
            <a:ext cx="7138199" cy="272629"/>
          </a:xfrm>
          <a:prstGeom prst="rect">
            <a:avLst/>
          </a:prstGeom>
          <a:noFill/>
          <a:ln w="9525">
            <a:noFill/>
            <a:miter lim="800000"/>
            <a:headEnd/>
            <a:tailEnd/>
          </a:ln>
        </p:spPr>
        <p:txBody>
          <a:bodyPr rot="0" vert="horz" wrap="square" lIns="91440" tIns="45720" rIns="91440" bIns="45720" anchor="t" anchorCtr="0">
            <a:noAutofit/>
          </a:bodyPr>
          <a:lstStyle/>
          <a:p>
            <a:pPr algn="just">
              <a:lnSpc>
                <a:spcPct val="110000"/>
              </a:lnSpc>
              <a:spcAft>
                <a:spcPts val="600"/>
              </a:spcAft>
              <a:tabLst>
                <a:tab pos="1038225" algn="l"/>
              </a:tabLst>
            </a:pPr>
            <a:r>
              <a:rPr lang="en-US" sz="700" i="1" dirty="0">
                <a:solidFill>
                  <a:srgbClr val="808080"/>
                </a:solidFill>
                <a:effectLst/>
                <a:latin typeface="Century Gothic" panose="020B0502020202020204" pitchFamily="34" charset="0"/>
                <a:ea typeface="Times New Roman" panose="02020603050405020304" pitchFamily="18" charset="0"/>
                <a:cs typeface="Times New Roman" panose="02020603050405020304" pitchFamily="18" charset="0"/>
              </a:rPr>
              <a:t>This Project has been funded with support from the European Commission. This publication reflects the views only of the author, and the Commission cannot be held responsible for any use which may be made of the information contained therein.</a:t>
            </a:r>
            <a:endParaRPr lang="en-US" sz="1050" dirty="0">
              <a:effectLst/>
              <a:latin typeface="Garamond" panose="02020404030301010803" pitchFamily="18" charset="0"/>
              <a:ea typeface="Times New Roman" panose="02020603050405020304" pitchFamily="18" charset="0"/>
              <a:cs typeface="Times New Roman" panose="02020603050405020304" pitchFamily="18" charset="0"/>
            </a:endParaRPr>
          </a:p>
          <a:p>
            <a:pPr>
              <a:lnSpc>
                <a:spcPct val="110000"/>
              </a:lnSpc>
              <a:spcAft>
                <a:spcPts val="600"/>
              </a:spcAft>
            </a:pPr>
            <a:r>
              <a:rPr lang="en-US" sz="1050" dirty="0">
                <a:effectLst/>
                <a:latin typeface="Garamond" panose="02020404030301010803" pitchFamily="18" charset="0"/>
                <a:ea typeface="Times New Roman" panose="02020603050405020304" pitchFamily="18" charset="0"/>
                <a:cs typeface="Times New Roman" panose="02020603050405020304" pitchFamily="18" charset="0"/>
              </a:rPr>
              <a:t> </a:t>
            </a:r>
          </a:p>
        </p:txBody>
      </p:sp>
      <p:pic>
        <p:nvPicPr>
          <p:cNvPr id="5" name="Google Shape;441;p31"/>
          <p:cNvPicPr preferRelativeResize="0"/>
          <p:nvPr/>
        </p:nvPicPr>
        <p:blipFill>
          <a:blip r:embed="rId2">
            <a:alphaModFix/>
          </a:blip>
          <a:stretch>
            <a:fillRect/>
          </a:stretch>
        </p:blipFill>
        <p:spPr>
          <a:xfrm>
            <a:off x="7380895" y="4325687"/>
            <a:ext cx="1715527" cy="815400"/>
          </a:xfrm>
          <a:prstGeom prst="rect">
            <a:avLst/>
          </a:prstGeom>
          <a:noFill/>
          <a:ln>
            <a:noFill/>
          </a:ln>
        </p:spPr>
      </p:pic>
      <p:pic>
        <p:nvPicPr>
          <p:cNvPr id="6" name="Google Shape;441;p31"/>
          <p:cNvPicPr preferRelativeResize="0"/>
          <p:nvPr/>
        </p:nvPicPr>
        <p:blipFill>
          <a:blip r:embed="rId2">
            <a:alphaModFix/>
          </a:blip>
          <a:stretch>
            <a:fillRect/>
          </a:stretch>
        </p:blipFill>
        <p:spPr>
          <a:xfrm>
            <a:off x="5208950" y="-12"/>
            <a:ext cx="1715527" cy="815400"/>
          </a:xfrm>
          <a:prstGeom prst="rect">
            <a:avLst/>
          </a:prstGeom>
          <a:noFill/>
          <a:ln>
            <a:noFill/>
          </a:ln>
        </p:spPr>
      </p:pic>
      <p:pic>
        <p:nvPicPr>
          <p:cNvPr id="7" name="Google Shape;442;p31"/>
          <p:cNvPicPr preferRelativeResize="0"/>
          <p:nvPr/>
        </p:nvPicPr>
        <p:blipFill>
          <a:blip r:embed="rId3">
            <a:alphaModFix/>
          </a:blip>
          <a:stretch>
            <a:fillRect/>
          </a:stretch>
        </p:blipFill>
        <p:spPr>
          <a:xfrm>
            <a:off x="7065975" y="133125"/>
            <a:ext cx="1913926" cy="416680"/>
          </a:xfrm>
          <a:prstGeom prst="rect">
            <a:avLst/>
          </a:prstGeom>
          <a:noFill/>
          <a:ln>
            <a:noFill/>
          </a:ln>
        </p:spPr>
      </p:pic>
      <p:sp>
        <p:nvSpPr>
          <p:cNvPr id="23" name="3 CuadroTexto"/>
          <p:cNvSpPr txBox="1"/>
          <p:nvPr/>
        </p:nvSpPr>
        <p:spPr>
          <a:xfrm>
            <a:off x="324872" y="239708"/>
            <a:ext cx="4884077" cy="307777"/>
          </a:xfrm>
          <a:prstGeom prst="rect">
            <a:avLst/>
          </a:prstGeom>
          <a:noFill/>
        </p:spPr>
        <p:txBody>
          <a:bodyPr wrap="square" rtlCol="0">
            <a:spAutoFit/>
          </a:bodyPr>
          <a:lstStyle/>
          <a:p>
            <a:r>
              <a:rPr lang="en-US" dirty="0"/>
              <a:t>UNIDAD 1. FUNDAMENTOS PARA TOMAR DECISIONES</a:t>
            </a:r>
            <a:endParaRPr lang="es-ES" dirty="0"/>
          </a:p>
        </p:txBody>
      </p:sp>
    </p:spTree>
    <p:extLst>
      <p:ext uri="{BB962C8B-B14F-4D97-AF65-F5344CB8AC3E}">
        <p14:creationId xmlns:p14="http://schemas.microsoft.com/office/powerpoint/2010/main" val="16303976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n-US" dirty="0">
                <a:solidFill>
                  <a:srgbClr val="F24F4F"/>
                </a:solidFill>
                <a:latin typeface="Cambria" panose="02040503050406030204" pitchFamily="18" charset="0"/>
              </a:rPr>
              <a:t>What is Decision Making?</a:t>
            </a:r>
            <a:endParaRPr lang="es-ES" b="0" dirty="0">
              <a:solidFill>
                <a:srgbClr val="F24F4F"/>
              </a:solidFill>
              <a:latin typeface="Cambria" panose="02040503050406030204" pitchFamily="18" charset="0"/>
            </a:endParaRPr>
          </a:p>
        </p:txBody>
      </p:sp>
      <p:sp>
        <p:nvSpPr>
          <p:cNvPr id="3" name="Content Placeholder 2"/>
          <p:cNvSpPr>
            <a:spLocks noGrp="1"/>
          </p:cNvSpPr>
          <p:nvPr>
            <p:ph idx="1"/>
          </p:nvPr>
        </p:nvSpPr>
        <p:spPr/>
        <p:txBody>
          <a:bodyPr/>
          <a:lstStyle/>
          <a:p>
            <a:pPr marL="114300" lvl="0" indent="0">
              <a:buNone/>
            </a:pPr>
            <a:endParaRPr lang="pl-PL" dirty="0"/>
          </a:p>
          <a:p>
            <a:pPr marL="114300" indent="0">
              <a:buNone/>
            </a:pPr>
            <a:r>
              <a:rPr lang="en-GB" b="1" dirty="0"/>
              <a:t>Decision-making</a:t>
            </a:r>
            <a:r>
              <a:rPr lang="en-GB" dirty="0"/>
              <a:t> - involves the selection of a course of action from among two or more possible alternatives in order to arrive at a solution for a given problem (</a:t>
            </a:r>
            <a:r>
              <a:rPr lang="en-US" dirty="0"/>
              <a:t>Trewartha &amp; Newport 1982)</a:t>
            </a:r>
            <a:r>
              <a:rPr lang="en-GB" dirty="0"/>
              <a:t>.</a:t>
            </a:r>
            <a:endParaRPr lang="pl-PL" dirty="0"/>
          </a:p>
          <a:p>
            <a:pPr marL="114300" lvl="0" indent="0">
              <a:buNone/>
            </a:pPr>
            <a:endParaRPr lang="pl-PL" dirty="0"/>
          </a:p>
          <a:p>
            <a:pPr marL="114300" lvl="0" indent="0">
              <a:buNone/>
            </a:pPr>
            <a:r>
              <a:rPr lang="en-GB" dirty="0"/>
              <a:t>As Chris </a:t>
            </a:r>
            <a:r>
              <a:rPr lang="en-GB" dirty="0" err="1"/>
              <a:t>Ogueri</a:t>
            </a:r>
            <a:r>
              <a:rPr lang="en-GB" dirty="0"/>
              <a:t> claims, making a decision implies that there are alternative choices to be considered, and in such a case we want not only to identify as many of these alternatives as possible, but to choose the one that: </a:t>
            </a:r>
            <a:endParaRPr lang="pl-PL" dirty="0"/>
          </a:p>
          <a:p>
            <a:pPr lvl="0">
              <a:buAutoNum type="arabicParenBoth"/>
            </a:pPr>
            <a:r>
              <a:rPr lang="en-GB" dirty="0"/>
              <a:t>has the highest probability of success or effectiveness and </a:t>
            </a:r>
            <a:endParaRPr lang="pl-PL" dirty="0"/>
          </a:p>
          <a:p>
            <a:pPr lvl="0">
              <a:buAutoNum type="arabicParenBoth"/>
            </a:pPr>
            <a:r>
              <a:rPr lang="en-GB" dirty="0"/>
              <a:t>best fits with our goals, desires, lifestyle, values, and so on.</a:t>
            </a:r>
            <a:endParaRPr lang="pl-PL" dirty="0"/>
          </a:p>
        </p:txBody>
      </p:sp>
      <p:sp>
        <p:nvSpPr>
          <p:cNvPr id="4" name="Cuadro de texto 2">
            <a:extLst>
              <a:ext uri="{FF2B5EF4-FFF2-40B4-BE49-F238E27FC236}">
                <a16:creationId xmlns:a16="http://schemas.microsoft.com/office/drawing/2014/main" id="{56B05A3D-CFBC-443E-A719-FBA63F74413C}"/>
              </a:ext>
            </a:extLst>
          </p:cNvPr>
          <p:cNvSpPr txBox="1">
            <a:spLocks noChangeArrowheads="1"/>
          </p:cNvSpPr>
          <p:nvPr/>
        </p:nvSpPr>
        <p:spPr bwMode="auto">
          <a:xfrm>
            <a:off x="242696" y="4597073"/>
            <a:ext cx="7138199" cy="272629"/>
          </a:xfrm>
          <a:prstGeom prst="rect">
            <a:avLst/>
          </a:prstGeom>
          <a:noFill/>
          <a:ln w="9525">
            <a:noFill/>
            <a:miter lim="800000"/>
            <a:headEnd/>
            <a:tailEnd/>
          </a:ln>
        </p:spPr>
        <p:txBody>
          <a:bodyPr rot="0" vert="horz" wrap="square" lIns="91440" tIns="45720" rIns="91440" bIns="45720" anchor="t" anchorCtr="0">
            <a:noAutofit/>
          </a:bodyPr>
          <a:lstStyle/>
          <a:p>
            <a:pPr algn="just">
              <a:lnSpc>
                <a:spcPct val="110000"/>
              </a:lnSpc>
              <a:spcAft>
                <a:spcPts val="600"/>
              </a:spcAft>
              <a:tabLst>
                <a:tab pos="1038225" algn="l"/>
              </a:tabLst>
            </a:pPr>
            <a:r>
              <a:rPr lang="en-US" sz="700" i="1" dirty="0">
                <a:solidFill>
                  <a:srgbClr val="808080"/>
                </a:solidFill>
                <a:effectLst/>
                <a:latin typeface="Century Gothic" panose="020B0502020202020204" pitchFamily="34" charset="0"/>
                <a:ea typeface="Times New Roman" panose="02020603050405020304" pitchFamily="18" charset="0"/>
                <a:cs typeface="Times New Roman" panose="02020603050405020304" pitchFamily="18" charset="0"/>
              </a:rPr>
              <a:t>This Project has been funded with support from the European Commission. This publication reflects the views only of the author, and the Commission cannot be held responsible for any use which may be made of the information contained therein.</a:t>
            </a:r>
            <a:endParaRPr lang="en-US" sz="1050" dirty="0">
              <a:effectLst/>
              <a:latin typeface="Garamond" panose="02020404030301010803" pitchFamily="18" charset="0"/>
              <a:ea typeface="Times New Roman" panose="02020603050405020304" pitchFamily="18" charset="0"/>
              <a:cs typeface="Times New Roman" panose="02020603050405020304" pitchFamily="18" charset="0"/>
            </a:endParaRPr>
          </a:p>
          <a:p>
            <a:pPr>
              <a:lnSpc>
                <a:spcPct val="110000"/>
              </a:lnSpc>
              <a:spcAft>
                <a:spcPts val="600"/>
              </a:spcAft>
            </a:pPr>
            <a:r>
              <a:rPr lang="en-US" sz="1050" dirty="0">
                <a:effectLst/>
                <a:latin typeface="Garamond" panose="02020404030301010803" pitchFamily="18" charset="0"/>
                <a:ea typeface="Times New Roman" panose="02020603050405020304" pitchFamily="18" charset="0"/>
                <a:cs typeface="Times New Roman" panose="02020603050405020304" pitchFamily="18" charset="0"/>
              </a:rPr>
              <a:t> </a:t>
            </a:r>
          </a:p>
        </p:txBody>
      </p:sp>
      <p:pic>
        <p:nvPicPr>
          <p:cNvPr id="5" name="Google Shape;441;p31"/>
          <p:cNvPicPr preferRelativeResize="0"/>
          <p:nvPr/>
        </p:nvPicPr>
        <p:blipFill>
          <a:blip r:embed="rId2">
            <a:alphaModFix/>
          </a:blip>
          <a:stretch>
            <a:fillRect/>
          </a:stretch>
        </p:blipFill>
        <p:spPr>
          <a:xfrm>
            <a:off x="7380895" y="4325687"/>
            <a:ext cx="1715527" cy="815400"/>
          </a:xfrm>
          <a:prstGeom prst="rect">
            <a:avLst/>
          </a:prstGeom>
          <a:noFill/>
          <a:ln>
            <a:noFill/>
          </a:ln>
        </p:spPr>
      </p:pic>
      <p:pic>
        <p:nvPicPr>
          <p:cNvPr id="6" name="Google Shape;441;p31"/>
          <p:cNvPicPr preferRelativeResize="0"/>
          <p:nvPr/>
        </p:nvPicPr>
        <p:blipFill>
          <a:blip r:embed="rId2">
            <a:alphaModFix/>
          </a:blip>
          <a:stretch>
            <a:fillRect/>
          </a:stretch>
        </p:blipFill>
        <p:spPr>
          <a:xfrm>
            <a:off x="5208950" y="-12"/>
            <a:ext cx="1715527" cy="815400"/>
          </a:xfrm>
          <a:prstGeom prst="rect">
            <a:avLst/>
          </a:prstGeom>
          <a:noFill/>
          <a:ln>
            <a:noFill/>
          </a:ln>
        </p:spPr>
      </p:pic>
      <p:pic>
        <p:nvPicPr>
          <p:cNvPr id="7" name="Google Shape;442;p31"/>
          <p:cNvPicPr preferRelativeResize="0"/>
          <p:nvPr/>
        </p:nvPicPr>
        <p:blipFill>
          <a:blip r:embed="rId3">
            <a:alphaModFix/>
          </a:blip>
          <a:stretch>
            <a:fillRect/>
          </a:stretch>
        </p:blipFill>
        <p:spPr>
          <a:xfrm>
            <a:off x="7065975" y="133125"/>
            <a:ext cx="1913926" cy="416680"/>
          </a:xfrm>
          <a:prstGeom prst="rect">
            <a:avLst/>
          </a:prstGeom>
          <a:noFill/>
          <a:ln>
            <a:noFill/>
          </a:ln>
        </p:spPr>
      </p:pic>
      <p:sp>
        <p:nvSpPr>
          <p:cNvPr id="23" name="3 CuadroTexto"/>
          <p:cNvSpPr txBox="1"/>
          <p:nvPr/>
        </p:nvSpPr>
        <p:spPr>
          <a:xfrm>
            <a:off x="324872" y="239708"/>
            <a:ext cx="5055201" cy="307777"/>
          </a:xfrm>
          <a:prstGeom prst="rect">
            <a:avLst/>
          </a:prstGeom>
          <a:noFill/>
        </p:spPr>
        <p:txBody>
          <a:bodyPr wrap="square" rtlCol="0">
            <a:spAutoFit/>
          </a:bodyPr>
          <a:lstStyle/>
          <a:p>
            <a:r>
              <a:rPr lang="en-US" dirty="0"/>
              <a:t>UNIDAD 1. FUNDAMENTOS PARA TOMAR DECISIONES</a:t>
            </a:r>
            <a:endParaRPr lang="es-ES" dirty="0"/>
          </a:p>
        </p:txBody>
      </p:sp>
    </p:spTree>
    <p:extLst>
      <p:ext uri="{BB962C8B-B14F-4D97-AF65-F5344CB8AC3E}">
        <p14:creationId xmlns:p14="http://schemas.microsoft.com/office/powerpoint/2010/main" val="25070856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11700" y="594740"/>
            <a:ext cx="8520600" cy="572700"/>
          </a:xfrm>
        </p:spPr>
        <p:txBody>
          <a:bodyPr/>
          <a:lstStyle/>
          <a:p>
            <a:r>
              <a:rPr lang="es-ES" sz="2000" dirty="0">
                <a:solidFill>
                  <a:srgbClr val="F24F4F"/>
                </a:solidFill>
                <a:latin typeface="Cambria" panose="02040503050406030204" pitchFamily="18" charset="0"/>
              </a:rPr>
              <a:t>Estilos de toma de decisiones desde la perspectiva del procesamiento de información</a:t>
            </a:r>
            <a:endParaRPr lang="es-ES" sz="2000" b="0" dirty="0">
              <a:solidFill>
                <a:srgbClr val="F24F4F"/>
              </a:solidFill>
              <a:latin typeface="Cambria" panose="02040503050406030204" pitchFamily="18" charset="0"/>
            </a:endParaRPr>
          </a:p>
        </p:txBody>
      </p:sp>
      <p:sp>
        <p:nvSpPr>
          <p:cNvPr id="3" name="Content Placeholder 2"/>
          <p:cNvSpPr>
            <a:spLocks noGrp="1"/>
          </p:cNvSpPr>
          <p:nvPr>
            <p:ph idx="1"/>
          </p:nvPr>
        </p:nvSpPr>
        <p:spPr>
          <a:xfrm>
            <a:off x="311700" y="1309750"/>
            <a:ext cx="8520600" cy="3416400"/>
          </a:xfrm>
        </p:spPr>
        <p:txBody>
          <a:bodyPr/>
          <a:lstStyle/>
          <a:p>
            <a:pPr marL="114300" lvl="0" indent="0" algn="just">
              <a:buNone/>
            </a:pPr>
            <a:r>
              <a:rPr lang="es-ES" dirty="0"/>
              <a:t>Los estilos de toma de decisiones difieren en dos dimensiones principales. El primero es la forma de pensar de un individuo. Algunos de nosotros somos más racionales y lógicos en la forma en que procesamos la información. La otra dimensión describe la tolerancia de un individuo a la ambigüedad. Nuevamente, algunos de nosotros tenemos una baja tolerancia a la ambigüedad. Algunos de nosotros tenemos una baja tolerancia a la ambigüedad, algunos de nosotros podemos tolerar altos niveles de ambigüedad. Cuando diagramamos estas dos dimensiones, son evidentes cuatro estilos de toma de decisiones:</a:t>
            </a:r>
          </a:p>
          <a:p>
            <a:pPr marL="114300" lvl="0" indent="0">
              <a:buNone/>
            </a:pPr>
            <a:r>
              <a:rPr lang="es-ES" dirty="0"/>
              <a:t>directiva, analítico, conceptual, comportamiento</a:t>
            </a:r>
            <a:endParaRPr lang="pl-PL" dirty="0"/>
          </a:p>
        </p:txBody>
      </p:sp>
      <p:sp>
        <p:nvSpPr>
          <p:cNvPr id="4" name="Cuadro de texto 2">
            <a:extLst>
              <a:ext uri="{FF2B5EF4-FFF2-40B4-BE49-F238E27FC236}">
                <a16:creationId xmlns:a16="http://schemas.microsoft.com/office/drawing/2014/main" id="{56B05A3D-CFBC-443E-A719-FBA63F74413C}"/>
              </a:ext>
            </a:extLst>
          </p:cNvPr>
          <p:cNvSpPr txBox="1">
            <a:spLocks noChangeArrowheads="1"/>
          </p:cNvSpPr>
          <p:nvPr/>
        </p:nvSpPr>
        <p:spPr bwMode="auto">
          <a:xfrm>
            <a:off x="242696" y="4597073"/>
            <a:ext cx="7138199" cy="272629"/>
          </a:xfrm>
          <a:prstGeom prst="rect">
            <a:avLst/>
          </a:prstGeom>
          <a:noFill/>
          <a:ln w="9525">
            <a:noFill/>
            <a:miter lim="800000"/>
            <a:headEnd/>
            <a:tailEnd/>
          </a:ln>
        </p:spPr>
        <p:txBody>
          <a:bodyPr rot="0" vert="horz" wrap="square" lIns="91440" tIns="45720" rIns="91440" bIns="45720" anchor="t" anchorCtr="0">
            <a:noAutofit/>
          </a:bodyPr>
          <a:lstStyle/>
          <a:p>
            <a:pPr algn="just">
              <a:lnSpc>
                <a:spcPct val="110000"/>
              </a:lnSpc>
              <a:spcAft>
                <a:spcPts val="600"/>
              </a:spcAft>
              <a:tabLst>
                <a:tab pos="1038225" algn="l"/>
              </a:tabLst>
            </a:pPr>
            <a:r>
              <a:rPr lang="en-US" sz="700" i="1" dirty="0">
                <a:solidFill>
                  <a:srgbClr val="808080"/>
                </a:solidFill>
                <a:effectLst/>
                <a:latin typeface="Century Gothic" panose="020B0502020202020204" pitchFamily="34" charset="0"/>
                <a:ea typeface="Times New Roman" panose="02020603050405020304" pitchFamily="18" charset="0"/>
                <a:cs typeface="Times New Roman" panose="02020603050405020304" pitchFamily="18" charset="0"/>
              </a:rPr>
              <a:t>This Project has been funded with support from the European Commission. This publication reflects the views only of the author, and the Commission cannot be held responsible for any use which may be made of the information contained therein.</a:t>
            </a:r>
            <a:endParaRPr lang="en-US" sz="1050" dirty="0">
              <a:effectLst/>
              <a:latin typeface="Garamond" panose="02020404030301010803" pitchFamily="18" charset="0"/>
              <a:ea typeface="Times New Roman" panose="02020603050405020304" pitchFamily="18" charset="0"/>
              <a:cs typeface="Times New Roman" panose="02020603050405020304" pitchFamily="18" charset="0"/>
            </a:endParaRPr>
          </a:p>
          <a:p>
            <a:pPr>
              <a:lnSpc>
                <a:spcPct val="110000"/>
              </a:lnSpc>
              <a:spcAft>
                <a:spcPts val="600"/>
              </a:spcAft>
            </a:pPr>
            <a:r>
              <a:rPr lang="en-US" sz="1050" dirty="0">
                <a:effectLst/>
                <a:latin typeface="Garamond" panose="02020404030301010803" pitchFamily="18" charset="0"/>
                <a:ea typeface="Times New Roman" panose="02020603050405020304" pitchFamily="18" charset="0"/>
                <a:cs typeface="Times New Roman" panose="02020603050405020304" pitchFamily="18" charset="0"/>
              </a:rPr>
              <a:t> </a:t>
            </a:r>
          </a:p>
        </p:txBody>
      </p:sp>
      <p:pic>
        <p:nvPicPr>
          <p:cNvPr id="5" name="Google Shape;441;p31"/>
          <p:cNvPicPr preferRelativeResize="0"/>
          <p:nvPr/>
        </p:nvPicPr>
        <p:blipFill>
          <a:blip r:embed="rId2">
            <a:alphaModFix/>
          </a:blip>
          <a:stretch>
            <a:fillRect/>
          </a:stretch>
        </p:blipFill>
        <p:spPr>
          <a:xfrm>
            <a:off x="7380895" y="4325687"/>
            <a:ext cx="1715527" cy="815400"/>
          </a:xfrm>
          <a:prstGeom prst="rect">
            <a:avLst/>
          </a:prstGeom>
          <a:noFill/>
          <a:ln>
            <a:noFill/>
          </a:ln>
        </p:spPr>
      </p:pic>
      <p:pic>
        <p:nvPicPr>
          <p:cNvPr id="6" name="Google Shape;441;p31"/>
          <p:cNvPicPr preferRelativeResize="0"/>
          <p:nvPr/>
        </p:nvPicPr>
        <p:blipFill>
          <a:blip r:embed="rId2">
            <a:alphaModFix/>
          </a:blip>
          <a:stretch>
            <a:fillRect/>
          </a:stretch>
        </p:blipFill>
        <p:spPr>
          <a:xfrm>
            <a:off x="5208950" y="-12"/>
            <a:ext cx="1715527" cy="815400"/>
          </a:xfrm>
          <a:prstGeom prst="rect">
            <a:avLst/>
          </a:prstGeom>
          <a:noFill/>
          <a:ln>
            <a:noFill/>
          </a:ln>
        </p:spPr>
      </p:pic>
      <p:pic>
        <p:nvPicPr>
          <p:cNvPr id="7" name="Google Shape;442;p31"/>
          <p:cNvPicPr preferRelativeResize="0"/>
          <p:nvPr/>
        </p:nvPicPr>
        <p:blipFill>
          <a:blip r:embed="rId3">
            <a:alphaModFix/>
          </a:blip>
          <a:stretch>
            <a:fillRect/>
          </a:stretch>
        </p:blipFill>
        <p:spPr>
          <a:xfrm>
            <a:off x="7065975" y="133125"/>
            <a:ext cx="1913926" cy="416680"/>
          </a:xfrm>
          <a:prstGeom prst="rect">
            <a:avLst/>
          </a:prstGeom>
          <a:noFill/>
          <a:ln>
            <a:noFill/>
          </a:ln>
        </p:spPr>
      </p:pic>
      <p:sp>
        <p:nvSpPr>
          <p:cNvPr id="23" name="3 CuadroTexto"/>
          <p:cNvSpPr txBox="1"/>
          <p:nvPr/>
        </p:nvSpPr>
        <p:spPr>
          <a:xfrm>
            <a:off x="324873" y="239708"/>
            <a:ext cx="4367048" cy="307777"/>
          </a:xfrm>
          <a:prstGeom prst="rect">
            <a:avLst/>
          </a:prstGeom>
          <a:noFill/>
        </p:spPr>
        <p:txBody>
          <a:bodyPr wrap="square" rtlCol="0">
            <a:spAutoFit/>
          </a:bodyPr>
          <a:lstStyle/>
          <a:p>
            <a:r>
              <a:rPr lang="es-ES" dirty="0"/>
              <a:t>Unidad </a:t>
            </a:r>
            <a:r>
              <a:rPr lang="pl-PL" dirty="0"/>
              <a:t>2</a:t>
            </a:r>
            <a:r>
              <a:rPr lang="es-ES" dirty="0"/>
              <a:t>. ESTILOS DE TOMA DE DECISIONES</a:t>
            </a:r>
          </a:p>
        </p:txBody>
      </p:sp>
    </p:spTree>
    <p:extLst>
      <p:ext uri="{BB962C8B-B14F-4D97-AF65-F5344CB8AC3E}">
        <p14:creationId xmlns:p14="http://schemas.microsoft.com/office/powerpoint/2010/main" val="9939211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11700" y="575683"/>
            <a:ext cx="8520600" cy="572700"/>
          </a:xfrm>
        </p:spPr>
        <p:txBody>
          <a:bodyPr/>
          <a:lstStyle/>
          <a:p>
            <a:r>
              <a:rPr lang="es-ES" sz="2000" dirty="0">
                <a:solidFill>
                  <a:srgbClr val="F24F4F"/>
                </a:solidFill>
                <a:latin typeface="Cambria" panose="02040503050406030204" pitchFamily="18" charset="0"/>
              </a:rPr>
              <a:t>Estilos de toma de decisiones desde la perspectiva del nivel de participación</a:t>
            </a:r>
            <a:endParaRPr lang="en-US" sz="2000" dirty="0">
              <a:solidFill>
                <a:srgbClr val="F24F4F"/>
              </a:solidFill>
              <a:latin typeface="Cambria" panose="02040503050406030204" pitchFamily="18" charset="0"/>
            </a:endParaRPr>
          </a:p>
        </p:txBody>
      </p:sp>
      <p:sp>
        <p:nvSpPr>
          <p:cNvPr id="3" name="Content Placeholder 2"/>
          <p:cNvSpPr>
            <a:spLocks noGrp="1"/>
          </p:cNvSpPr>
          <p:nvPr>
            <p:ph idx="1"/>
          </p:nvPr>
        </p:nvSpPr>
        <p:spPr/>
        <p:txBody>
          <a:bodyPr/>
          <a:lstStyle/>
          <a:p>
            <a:pPr marL="114300" indent="0">
              <a:buNone/>
            </a:pPr>
            <a:r>
              <a:rPr lang="es-ES" sz="1000" b="1" dirty="0"/>
              <a:t>El líder toma la decisión solo y anuncia a los miembros del grupo.</a:t>
            </a:r>
          </a:p>
          <a:p>
            <a:pPr marL="114300" indent="0">
              <a:buNone/>
            </a:pPr>
            <a:r>
              <a:rPr lang="es-ES" sz="1000" dirty="0"/>
              <a:t>Este estilo lleva poco tiempo y no se involucra. Se usa especialmente en emergencias donde la acción inmediata es crítica. La entrada no es útil, lo que cuenta es la acción rápida y el cumplimiento inmediato.</a:t>
            </a:r>
          </a:p>
          <a:p>
            <a:pPr marL="114300" indent="0">
              <a:buNone/>
            </a:pPr>
            <a:endParaRPr lang="es-ES" sz="1000" b="1" dirty="0"/>
          </a:p>
          <a:p>
            <a:pPr marL="114300" indent="0">
              <a:buNone/>
            </a:pPr>
            <a:r>
              <a:rPr lang="es-ES" sz="1000" b="1" dirty="0"/>
              <a:t>El líder reúne los aportes de los miembros del grupo como individuos y decide.</a:t>
            </a:r>
          </a:p>
          <a:p>
            <a:pPr marL="114300" indent="0">
              <a:buNone/>
            </a:pPr>
            <a:r>
              <a:rPr lang="es-ES" sz="1000" dirty="0"/>
              <a:t>El líder busca aportes, generalmente para cubrir los puntos ciegos y mejorar su profundidad de comprensión sobre el tema a decidir. Las personas clave tienen información importante y no consultarlas sería una tontería.</a:t>
            </a:r>
          </a:p>
          <a:p>
            <a:pPr marL="114300" indent="0">
              <a:buNone/>
            </a:pPr>
            <a:endParaRPr lang="es-ES" sz="1000" b="1" dirty="0"/>
          </a:p>
          <a:p>
            <a:pPr marL="114300" indent="0">
              <a:buNone/>
            </a:pPr>
            <a:r>
              <a:rPr lang="es-ES" sz="1000" b="1" dirty="0"/>
              <a:t>El líder reúne información del grupo y decide.</a:t>
            </a:r>
          </a:p>
          <a:p>
            <a:pPr marL="114300" indent="0">
              <a:buNone/>
            </a:pPr>
            <a:r>
              <a:rPr lang="es-ES" sz="1000" dirty="0"/>
              <a:t>El líder celebra una reunión de grupo y solicita su opinión; él escucha las ideas de los grupos y luego toma esa información y decide.</a:t>
            </a:r>
          </a:p>
          <a:p>
            <a:pPr marL="114300" indent="0">
              <a:buNone/>
            </a:pPr>
            <a:endParaRPr lang="es-ES" sz="1000" b="1" dirty="0"/>
          </a:p>
          <a:p>
            <a:pPr marL="114300" indent="0">
              <a:buNone/>
            </a:pPr>
            <a:r>
              <a:rPr lang="es-ES" sz="1000" b="1" dirty="0"/>
              <a:t>Toma de decisiones grupales por consenso.</a:t>
            </a:r>
          </a:p>
          <a:p>
            <a:pPr marL="114300" indent="0">
              <a:buNone/>
            </a:pPr>
            <a:r>
              <a:rPr lang="es-ES" sz="1000" dirty="0"/>
              <a:t>En este nivel, el líder es parte del grupo y él / ella es solo un voto / voz entre muchos. El grupo procesa toda la información involucrada, compromete las posiciones hasta que todos estén de acuerdo.</a:t>
            </a:r>
            <a:endParaRPr lang="es-ES" sz="1000" b="1" dirty="0"/>
          </a:p>
          <a:p>
            <a:pPr marL="114300" indent="0">
              <a:buNone/>
            </a:pPr>
            <a:endParaRPr lang="es-ES" sz="1000" b="1" dirty="0"/>
          </a:p>
          <a:p>
            <a:pPr marL="114300" indent="0">
              <a:buNone/>
            </a:pPr>
            <a:r>
              <a:rPr lang="es-ES" sz="1000" b="1" dirty="0"/>
              <a:t>El líder delega la toma de decisiones con criterios / restricciones al grupo.</a:t>
            </a:r>
          </a:p>
          <a:p>
            <a:pPr marL="114300" indent="0">
              <a:buNone/>
            </a:pPr>
            <a:r>
              <a:rPr lang="es-ES" sz="1000" dirty="0"/>
              <a:t>El líder delega completamente la decisión al grupo y no forma parte de las discusiones de toma de decisiones. Este nivel requiere que el líder sea muy claro con el grupo sobre cuáles son los criterios / restricciones que deben cumplirse para que su decisión pueda avanzar.</a:t>
            </a:r>
            <a:endParaRPr lang="pl-PL" sz="1000" dirty="0"/>
          </a:p>
        </p:txBody>
      </p:sp>
      <p:sp>
        <p:nvSpPr>
          <p:cNvPr id="4" name="Cuadro de texto 2">
            <a:extLst>
              <a:ext uri="{FF2B5EF4-FFF2-40B4-BE49-F238E27FC236}">
                <a16:creationId xmlns:a16="http://schemas.microsoft.com/office/drawing/2014/main" id="{56B05A3D-CFBC-443E-A719-FBA63F74413C}"/>
              </a:ext>
            </a:extLst>
          </p:cNvPr>
          <p:cNvSpPr txBox="1">
            <a:spLocks noChangeArrowheads="1"/>
          </p:cNvSpPr>
          <p:nvPr/>
        </p:nvSpPr>
        <p:spPr bwMode="auto">
          <a:xfrm>
            <a:off x="242696" y="4597073"/>
            <a:ext cx="7138199" cy="272629"/>
          </a:xfrm>
          <a:prstGeom prst="rect">
            <a:avLst/>
          </a:prstGeom>
          <a:noFill/>
          <a:ln w="9525">
            <a:noFill/>
            <a:miter lim="800000"/>
            <a:headEnd/>
            <a:tailEnd/>
          </a:ln>
        </p:spPr>
        <p:txBody>
          <a:bodyPr rot="0" vert="horz" wrap="square" lIns="91440" tIns="45720" rIns="91440" bIns="45720" anchor="t" anchorCtr="0">
            <a:noAutofit/>
          </a:bodyPr>
          <a:lstStyle/>
          <a:p>
            <a:pPr algn="just">
              <a:lnSpc>
                <a:spcPct val="110000"/>
              </a:lnSpc>
              <a:spcAft>
                <a:spcPts val="600"/>
              </a:spcAft>
              <a:tabLst>
                <a:tab pos="1038225" algn="l"/>
              </a:tabLst>
            </a:pPr>
            <a:r>
              <a:rPr lang="en-US" sz="700" i="1" dirty="0">
                <a:solidFill>
                  <a:srgbClr val="808080"/>
                </a:solidFill>
                <a:effectLst/>
                <a:latin typeface="Century Gothic" panose="020B0502020202020204" pitchFamily="34" charset="0"/>
                <a:ea typeface="Times New Roman" panose="02020603050405020304" pitchFamily="18" charset="0"/>
                <a:cs typeface="Times New Roman" panose="02020603050405020304" pitchFamily="18" charset="0"/>
              </a:rPr>
              <a:t>This Project has been funded with support from the European Commission. This publication reflects the views only of the author, and the Commission cannot be held responsible for any use which may be made of the information contained therein.</a:t>
            </a:r>
            <a:endParaRPr lang="en-US" sz="1050" dirty="0">
              <a:effectLst/>
              <a:latin typeface="Garamond" panose="02020404030301010803" pitchFamily="18" charset="0"/>
              <a:ea typeface="Times New Roman" panose="02020603050405020304" pitchFamily="18" charset="0"/>
              <a:cs typeface="Times New Roman" panose="02020603050405020304" pitchFamily="18" charset="0"/>
            </a:endParaRPr>
          </a:p>
          <a:p>
            <a:pPr>
              <a:lnSpc>
                <a:spcPct val="110000"/>
              </a:lnSpc>
              <a:spcAft>
                <a:spcPts val="600"/>
              </a:spcAft>
            </a:pPr>
            <a:r>
              <a:rPr lang="en-US" sz="1050" dirty="0">
                <a:effectLst/>
                <a:latin typeface="Garamond" panose="02020404030301010803" pitchFamily="18" charset="0"/>
                <a:ea typeface="Times New Roman" panose="02020603050405020304" pitchFamily="18" charset="0"/>
                <a:cs typeface="Times New Roman" panose="02020603050405020304" pitchFamily="18" charset="0"/>
              </a:rPr>
              <a:t> </a:t>
            </a:r>
          </a:p>
        </p:txBody>
      </p:sp>
      <p:pic>
        <p:nvPicPr>
          <p:cNvPr id="5" name="Google Shape;441;p31"/>
          <p:cNvPicPr preferRelativeResize="0"/>
          <p:nvPr/>
        </p:nvPicPr>
        <p:blipFill>
          <a:blip r:embed="rId2">
            <a:alphaModFix/>
          </a:blip>
          <a:stretch>
            <a:fillRect/>
          </a:stretch>
        </p:blipFill>
        <p:spPr>
          <a:xfrm>
            <a:off x="7380895" y="4325687"/>
            <a:ext cx="1715527" cy="815400"/>
          </a:xfrm>
          <a:prstGeom prst="rect">
            <a:avLst/>
          </a:prstGeom>
          <a:noFill/>
          <a:ln>
            <a:noFill/>
          </a:ln>
        </p:spPr>
      </p:pic>
      <p:pic>
        <p:nvPicPr>
          <p:cNvPr id="6" name="Google Shape;441;p31"/>
          <p:cNvPicPr preferRelativeResize="0"/>
          <p:nvPr/>
        </p:nvPicPr>
        <p:blipFill>
          <a:blip r:embed="rId2">
            <a:alphaModFix/>
          </a:blip>
          <a:stretch>
            <a:fillRect/>
          </a:stretch>
        </p:blipFill>
        <p:spPr>
          <a:xfrm>
            <a:off x="5208950" y="-12"/>
            <a:ext cx="1715527" cy="815400"/>
          </a:xfrm>
          <a:prstGeom prst="rect">
            <a:avLst/>
          </a:prstGeom>
          <a:noFill/>
          <a:ln>
            <a:noFill/>
          </a:ln>
        </p:spPr>
      </p:pic>
      <p:pic>
        <p:nvPicPr>
          <p:cNvPr id="7" name="Google Shape;442;p31"/>
          <p:cNvPicPr preferRelativeResize="0"/>
          <p:nvPr/>
        </p:nvPicPr>
        <p:blipFill>
          <a:blip r:embed="rId3">
            <a:alphaModFix/>
          </a:blip>
          <a:stretch>
            <a:fillRect/>
          </a:stretch>
        </p:blipFill>
        <p:spPr>
          <a:xfrm>
            <a:off x="7065975" y="133125"/>
            <a:ext cx="1913926" cy="416680"/>
          </a:xfrm>
          <a:prstGeom prst="rect">
            <a:avLst/>
          </a:prstGeom>
          <a:noFill/>
          <a:ln>
            <a:noFill/>
          </a:ln>
        </p:spPr>
      </p:pic>
      <p:sp>
        <p:nvSpPr>
          <p:cNvPr id="23" name="3 CuadroTexto"/>
          <p:cNvSpPr txBox="1"/>
          <p:nvPr/>
        </p:nvSpPr>
        <p:spPr>
          <a:xfrm>
            <a:off x="324873" y="239708"/>
            <a:ext cx="4367048" cy="307777"/>
          </a:xfrm>
          <a:prstGeom prst="rect">
            <a:avLst/>
          </a:prstGeom>
          <a:noFill/>
        </p:spPr>
        <p:txBody>
          <a:bodyPr wrap="square" rtlCol="0">
            <a:spAutoFit/>
          </a:bodyPr>
          <a:lstStyle/>
          <a:p>
            <a:r>
              <a:rPr lang="es-ES" dirty="0"/>
              <a:t>Unidad </a:t>
            </a:r>
            <a:r>
              <a:rPr lang="pl-PL" dirty="0"/>
              <a:t>2</a:t>
            </a:r>
            <a:r>
              <a:rPr lang="es-ES" dirty="0"/>
              <a:t>. ESTILOS DE TOMA DE DECISIONES</a:t>
            </a:r>
          </a:p>
        </p:txBody>
      </p:sp>
    </p:spTree>
    <p:extLst>
      <p:ext uri="{BB962C8B-B14F-4D97-AF65-F5344CB8AC3E}">
        <p14:creationId xmlns:p14="http://schemas.microsoft.com/office/powerpoint/2010/main" val="8221653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a:solidFill>
                  <a:srgbClr val="F24F4F"/>
                </a:solidFill>
                <a:latin typeface="Cambria" panose="02040503050406030204" pitchFamily="18" charset="0"/>
              </a:rPr>
              <a:t>Proceso de toma de decisiones</a:t>
            </a:r>
            <a:endParaRPr lang="en-GB" b="0" dirty="0">
              <a:solidFill>
                <a:srgbClr val="F24F4F"/>
              </a:solidFill>
              <a:latin typeface="Cambria" panose="02040503050406030204" pitchFamily="18" charset="0"/>
            </a:endParaRPr>
          </a:p>
        </p:txBody>
      </p:sp>
      <p:sp>
        <p:nvSpPr>
          <p:cNvPr id="3" name="Content Placeholder 2"/>
          <p:cNvSpPr>
            <a:spLocks noGrp="1"/>
          </p:cNvSpPr>
          <p:nvPr>
            <p:ph idx="1"/>
          </p:nvPr>
        </p:nvSpPr>
        <p:spPr/>
        <p:txBody>
          <a:bodyPr/>
          <a:lstStyle/>
          <a:p>
            <a:pPr marL="114300" indent="0">
              <a:lnSpc>
                <a:spcPct val="150000"/>
              </a:lnSpc>
              <a:buNone/>
            </a:pPr>
            <a:r>
              <a:rPr lang="es-ES" dirty="0"/>
              <a:t>Tomar decisiones es parte de la vida cotidiana. Algunos lo consideran un arte, otros una competencia. Las decisiones pueden ser personales o profesionales, pero, en cada caso, las elecciones a menudo tendrán consecuencias duraderas.</a:t>
            </a:r>
          </a:p>
          <a:p>
            <a:pPr marL="114300" indent="0" algn="just">
              <a:lnSpc>
                <a:spcPct val="150000"/>
              </a:lnSpc>
              <a:buNone/>
            </a:pPr>
            <a:r>
              <a:rPr lang="es-ES" dirty="0"/>
              <a:t>En otras palabras, las decisiones que tomamos tienen el potencial de afectarnos a nosotros mismos y a los demás a corto y largo plazo. Por lo tanto, es valioso poseer un conjunto de habilidades que le permitirá reflexionar y sopesar las alternativas, finalmente eligiendo la opción que sea más adecuada para cada situación.</a:t>
            </a:r>
            <a:endParaRPr lang="pl-PL" dirty="0"/>
          </a:p>
        </p:txBody>
      </p:sp>
      <p:sp>
        <p:nvSpPr>
          <p:cNvPr id="4" name="Cuadro de texto 2">
            <a:extLst>
              <a:ext uri="{FF2B5EF4-FFF2-40B4-BE49-F238E27FC236}">
                <a16:creationId xmlns:a16="http://schemas.microsoft.com/office/drawing/2014/main" id="{56B05A3D-CFBC-443E-A719-FBA63F74413C}"/>
              </a:ext>
            </a:extLst>
          </p:cNvPr>
          <p:cNvSpPr txBox="1">
            <a:spLocks noChangeArrowheads="1"/>
          </p:cNvSpPr>
          <p:nvPr/>
        </p:nvSpPr>
        <p:spPr bwMode="auto">
          <a:xfrm>
            <a:off x="242696" y="4597073"/>
            <a:ext cx="7138199" cy="272629"/>
          </a:xfrm>
          <a:prstGeom prst="rect">
            <a:avLst/>
          </a:prstGeom>
          <a:noFill/>
          <a:ln w="9525">
            <a:noFill/>
            <a:miter lim="800000"/>
            <a:headEnd/>
            <a:tailEnd/>
          </a:ln>
        </p:spPr>
        <p:txBody>
          <a:bodyPr rot="0" vert="horz" wrap="square" lIns="91440" tIns="45720" rIns="91440" bIns="45720" anchor="t" anchorCtr="0">
            <a:noAutofit/>
          </a:bodyPr>
          <a:lstStyle/>
          <a:p>
            <a:pPr algn="just">
              <a:lnSpc>
                <a:spcPct val="110000"/>
              </a:lnSpc>
              <a:spcAft>
                <a:spcPts val="600"/>
              </a:spcAft>
              <a:tabLst>
                <a:tab pos="1038225" algn="l"/>
              </a:tabLst>
            </a:pPr>
            <a:r>
              <a:rPr lang="en-US" sz="700" i="1" dirty="0">
                <a:solidFill>
                  <a:srgbClr val="808080"/>
                </a:solidFill>
                <a:effectLst/>
                <a:latin typeface="Century Gothic" panose="020B0502020202020204" pitchFamily="34" charset="0"/>
                <a:ea typeface="Times New Roman" panose="02020603050405020304" pitchFamily="18" charset="0"/>
                <a:cs typeface="Times New Roman" panose="02020603050405020304" pitchFamily="18" charset="0"/>
              </a:rPr>
              <a:t>This Project has been funded with support from the European Commission. This publication reflects the views only of the author, and the Commission cannot be held responsible for any use which may be made of the information contained therein.</a:t>
            </a:r>
            <a:endParaRPr lang="en-US" sz="1050" dirty="0">
              <a:effectLst/>
              <a:latin typeface="Garamond" panose="02020404030301010803" pitchFamily="18" charset="0"/>
              <a:ea typeface="Times New Roman" panose="02020603050405020304" pitchFamily="18" charset="0"/>
              <a:cs typeface="Times New Roman" panose="02020603050405020304" pitchFamily="18" charset="0"/>
            </a:endParaRPr>
          </a:p>
          <a:p>
            <a:pPr>
              <a:lnSpc>
                <a:spcPct val="110000"/>
              </a:lnSpc>
              <a:spcAft>
                <a:spcPts val="600"/>
              </a:spcAft>
            </a:pPr>
            <a:r>
              <a:rPr lang="en-US" sz="1050" dirty="0">
                <a:effectLst/>
                <a:latin typeface="Garamond" panose="02020404030301010803" pitchFamily="18" charset="0"/>
                <a:ea typeface="Times New Roman" panose="02020603050405020304" pitchFamily="18" charset="0"/>
                <a:cs typeface="Times New Roman" panose="02020603050405020304" pitchFamily="18" charset="0"/>
              </a:rPr>
              <a:t> </a:t>
            </a:r>
          </a:p>
        </p:txBody>
      </p:sp>
      <p:pic>
        <p:nvPicPr>
          <p:cNvPr id="5" name="Google Shape;441;p31"/>
          <p:cNvPicPr preferRelativeResize="0"/>
          <p:nvPr/>
        </p:nvPicPr>
        <p:blipFill>
          <a:blip r:embed="rId2">
            <a:alphaModFix/>
          </a:blip>
          <a:stretch>
            <a:fillRect/>
          </a:stretch>
        </p:blipFill>
        <p:spPr>
          <a:xfrm>
            <a:off x="7380895" y="4325687"/>
            <a:ext cx="1715527" cy="815400"/>
          </a:xfrm>
          <a:prstGeom prst="rect">
            <a:avLst/>
          </a:prstGeom>
          <a:noFill/>
          <a:ln>
            <a:noFill/>
          </a:ln>
        </p:spPr>
      </p:pic>
      <p:pic>
        <p:nvPicPr>
          <p:cNvPr id="6" name="Google Shape;441;p31"/>
          <p:cNvPicPr preferRelativeResize="0"/>
          <p:nvPr/>
        </p:nvPicPr>
        <p:blipFill>
          <a:blip r:embed="rId2">
            <a:alphaModFix/>
          </a:blip>
          <a:stretch>
            <a:fillRect/>
          </a:stretch>
        </p:blipFill>
        <p:spPr>
          <a:xfrm>
            <a:off x="5208950" y="-12"/>
            <a:ext cx="1715527" cy="815400"/>
          </a:xfrm>
          <a:prstGeom prst="rect">
            <a:avLst/>
          </a:prstGeom>
          <a:noFill/>
          <a:ln>
            <a:noFill/>
          </a:ln>
        </p:spPr>
      </p:pic>
      <p:pic>
        <p:nvPicPr>
          <p:cNvPr id="7" name="Google Shape;442;p31"/>
          <p:cNvPicPr preferRelativeResize="0"/>
          <p:nvPr/>
        </p:nvPicPr>
        <p:blipFill>
          <a:blip r:embed="rId3">
            <a:alphaModFix/>
          </a:blip>
          <a:stretch>
            <a:fillRect/>
          </a:stretch>
        </p:blipFill>
        <p:spPr>
          <a:xfrm>
            <a:off x="7065975" y="133125"/>
            <a:ext cx="1913926" cy="416680"/>
          </a:xfrm>
          <a:prstGeom prst="rect">
            <a:avLst/>
          </a:prstGeom>
          <a:noFill/>
          <a:ln>
            <a:noFill/>
          </a:ln>
        </p:spPr>
      </p:pic>
      <p:sp>
        <p:nvSpPr>
          <p:cNvPr id="23" name="3 CuadroTexto"/>
          <p:cNvSpPr txBox="1"/>
          <p:nvPr/>
        </p:nvSpPr>
        <p:spPr>
          <a:xfrm>
            <a:off x="324873" y="239708"/>
            <a:ext cx="4367048" cy="307777"/>
          </a:xfrm>
          <a:prstGeom prst="rect">
            <a:avLst/>
          </a:prstGeom>
          <a:noFill/>
        </p:spPr>
        <p:txBody>
          <a:bodyPr wrap="square" rtlCol="0">
            <a:spAutoFit/>
          </a:bodyPr>
          <a:lstStyle/>
          <a:p>
            <a:r>
              <a:rPr lang="en-US" dirty="0"/>
              <a:t>UNIDAD </a:t>
            </a:r>
            <a:r>
              <a:rPr lang="pl-PL" dirty="0"/>
              <a:t>3</a:t>
            </a:r>
            <a:r>
              <a:rPr lang="en-US" dirty="0"/>
              <a:t>. </a:t>
            </a:r>
            <a:r>
              <a:rPr lang="es-ES" dirty="0"/>
              <a:t>PROCESO DE TOMA DE DECISIONES</a:t>
            </a:r>
          </a:p>
        </p:txBody>
      </p:sp>
    </p:spTree>
    <p:extLst>
      <p:ext uri="{BB962C8B-B14F-4D97-AF65-F5344CB8AC3E}">
        <p14:creationId xmlns:p14="http://schemas.microsoft.com/office/powerpoint/2010/main" val="12289353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a:solidFill>
                  <a:srgbClr val="F24F4F"/>
                </a:solidFill>
                <a:latin typeface="Cambria" panose="02040503050406030204" pitchFamily="18" charset="0"/>
              </a:rPr>
              <a:t>Ocho pasos del proceso de toma de decisiones.</a:t>
            </a:r>
            <a:endParaRPr lang="en-GB" b="0" dirty="0">
              <a:solidFill>
                <a:srgbClr val="F24F4F"/>
              </a:solidFill>
              <a:latin typeface="Cambria" panose="02040503050406030204" pitchFamily="18" charset="0"/>
            </a:endParaRPr>
          </a:p>
        </p:txBody>
      </p:sp>
      <p:sp>
        <p:nvSpPr>
          <p:cNvPr id="3" name="Content Placeholder 2"/>
          <p:cNvSpPr>
            <a:spLocks noGrp="1"/>
          </p:cNvSpPr>
          <p:nvPr>
            <p:ph idx="1"/>
          </p:nvPr>
        </p:nvSpPr>
        <p:spPr/>
        <p:txBody>
          <a:bodyPr/>
          <a:lstStyle/>
          <a:p>
            <a:pPr marL="114300" indent="0">
              <a:lnSpc>
                <a:spcPct val="150000"/>
              </a:lnSpc>
              <a:buNone/>
            </a:pPr>
            <a:r>
              <a:rPr lang="es-ES" dirty="0"/>
              <a:t>En esta unidad presentaremos el concepto que identifica un proceso de toma de decisiones de 8 pasos. Comienza identificando un problema y criterios de decisión y asignando pesos a esos criterios; luego pasa a desarrollar, analizar y seleccionar una alternativa que pueda resolver el problema; implementa la alternativa; y concluye con la evaluación de la efectividad de la decisión.</a:t>
            </a:r>
          </a:p>
          <a:p>
            <a:pPr marL="114300" indent="0">
              <a:lnSpc>
                <a:spcPct val="150000"/>
              </a:lnSpc>
              <a:buNone/>
            </a:pPr>
            <a:endParaRPr lang="es-ES" dirty="0"/>
          </a:p>
          <a:p>
            <a:pPr marL="114300" indent="0">
              <a:lnSpc>
                <a:spcPct val="150000"/>
              </a:lnSpc>
              <a:buNone/>
            </a:pPr>
            <a:r>
              <a:rPr lang="es-ES" dirty="0"/>
              <a:t>Este proceso puede usarse para describir la toma de decisiones tanto individuales como grupales.</a:t>
            </a:r>
            <a:endParaRPr lang="pl-PL" dirty="0"/>
          </a:p>
        </p:txBody>
      </p:sp>
      <p:sp>
        <p:nvSpPr>
          <p:cNvPr id="4" name="Cuadro de texto 2">
            <a:extLst>
              <a:ext uri="{FF2B5EF4-FFF2-40B4-BE49-F238E27FC236}">
                <a16:creationId xmlns:a16="http://schemas.microsoft.com/office/drawing/2014/main" id="{56B05A3D-CFBC-443E-A719-FBA63F74413C}"/>
              </a:ext>
            </a:extLst>
          </p:cNvPr>
          <p:cNvSpPr txBox="1">
            <a:spLocks noChangeArrowheads="1"/>
          </p:cNvSpPr>
          <p:nvPr/>
        </p:nvSpPr>
        <p:spPr bwMode="auto">
          <a:xfrm>
            <a:off x="242696" y="4597073"/>
            <a:ext cx="7138199" cy="272629"/>
          </a:xfrm>
          <a:prstGeom prst="rect">
            <a:avLst/>
          </a:prstGeom>
          <a:noFill/>
          <a:ln w="9525">
            <a:noFill/>
            <a:miter lim="800000"/>
            <a:headEnd/>
            <a:tailEnd/>
          </a:ln>
        </p:spPr>
        <p:txBody>
          <a:bodyPr rot="0" vert="horz" wrap="square" lIns="91440" tIns="45720" rIns="91440" bIns="45720" anchor="t" anchorCtr="0">
            <a:noAutofit/>
          </a:bodyPr>
          <a:lstStyle/>
          <a:p>
            <a:pPr algn="just">
              <a:lnSpc>
                <a:spcPct val="110000"/>
              </a:lnSpc>
              <a:spcAft>
                <a:spcPts val="600"/>
              </a:spcAft>
              <a:tabLst>
                <a:tab pos="1038225" algn="l"/>
              </a:tabLst>
            </a:pPr>
            <a:r>
              <a:rPr lang="en-US" sz="700" i="1" dirty="0">
                <a:solidFill>
                  <a:srgbClr val="808080"/>
                </a:solidFill>
                <a:effectLst/>
                <a:latin typeface="Century Gothic" panose="020B0502020202020204" pitchFamily="34" charset="0"/>
                <a:ea typeface="Times New Roman" panose="02020603050405020304" pitchFamily="18" charset="0"/>
                <a:cs typeface="Times New Roman" panose="02020603050405020304" pitchFamily="18" charset="0"/>
              </a:rPr>
              <a:t>This Project has been funded with support from the European Commission. This publication reflects the views only of the author, and the Commission cannot be held responsible for any use which may be made of the information contained therein.</a:t>
            </a:r>
            <a:endParaRPr lang="en-US" sz="1050" dirty="0">
              <a:effectLst/>
              <a:latin typeface="Garamond" panose="02020404030301010803" pitchFamily="18" charset="0"/>
              <a:ea typeface="Times New Roman" panose="02020603050405020304" pitchFamily="18" charset="0"/>
              <a:cs typeface="Times New Roman" panose="02020603050405020304" pitchFamily="18" charset="0"/>
            </a:endParaRPr>
          </a:p>
          <a:p>
            <a:pPr>
              <a:lnSpc>
                <a:spcPct val="110000"/>
              </a:lnSpc>
              <a:spcAft>
                <a:spcPts val="600"/>
              </a:spcAft>
            </a:pPr>
            <a:r>
              <a:rPr lang="en-US" sz="1050" dirty="0">
                <a:effectLst/>
                <a:latin typeface="Garamond" panose="02020404030301010803" pitchFamily="18" charset="0"/>
                <a:ea typeface="Times New Roman" panose="02020603050405020304" pitchFamily="18" charset="0"/>
                <a:cs typeface="Times New Roman" panose="02020603050405020304" pitchFamily="18" charset="0"/>
              </a:rPr>
              <a:t> </a:t>
            </a:r>
          </a:p>
        </p:txBody>
      </p:sp>
      <p:pic>
        <p:nvPicPr>
          <p:cNvPr id="5" name="Google Shape;441;p31"/>
          <p:cNvPicPr preferRelativeResize="0"/>
          <p:nvPr/>
        </p:nvPicPr>
        <p:blipFill>
          <a:blip r:embed="rId2">
            <a:alphaModFix/>
          </a:blip>
          <a:stretch>
            <a:fillRect/>
          </a:stretch>
        </p:blipFill>
        <p:spPr>
          <a:xfrm>
            <a:off x="7380895" y="4325687"/>
            <a:ext cx="1715527" cy="815400"/>
          </a:xfrm>
          <a:prstGeom prst="rect">
            <a:avLst/>
          </a:prstGeom>
          <a:noFill/>
          <a:ln>
            <a:noFill/>
          </a:ln>
        </p:spPr>
      </p:pic>
      <p:pic>
        <p:nvPicPr>
          <p:cNvPr id="6" name="Google Shape;441;p31"/>
          <p:cNvPicPr preferRelativeResize="0"/>
          <p:nvPr/>
        </p:nvPicPr>
        <p:blipFill>
          <a:blip r:embed="rId2">
            <a:alphaModFix/>
          </a:blip>
          <a:stretch>
            <a:fillRect/>
          </a:stretch>
        </p:blipFill>
        <p:spPr>
          <a:xfrm>
            <a:off x="5208950" y="-12"/>
            <a:ext cx="1715527" cy="815400"/>
          </a:xfrm>
          <a:prstGeom prst="rect">
            <a:avLst/>
          </a:prstGeom>
          <a:noFill/>
          <a:ln>
            <a:noFill/>
          </a:ln>
        </p:spPr>
      </p:pic>
      <p:pic>
        <p:nvPicPr>
          <p:cNvPr id="7" name="Google Shape;442;p31"/>
          <p:cNvPicPr preferRelativeResize="0"/>
          <p:nvPr/>
        </p:nvPicPr>
        <p:blipFill>
          <a:blip r:embed="rId3">
            <a:alphaModFix/>
          </a:blip>
          <a:stretch>
            <a:fillRect/>
          </a:stretch>
        </p:blipFill>
        <p:spPr>
          <a:xfrm>
            <a:off x="7065975" y="133125"/>
            <a:ext cx="1913926" cy="416680"/>
          </a:xfrm>
          <a:prstGeom prst="rect">
            <a:avLst/>
          </a:prstGeom>
          <a:noFill/>
          <a:ln>
            <a:noFill/>
          </a:ln>
        </p:spPr>
      </p:pic>
      <p:sp>
        <p:nvSpPr>
          <p:cNvPr id="23" name="3 CuadroTexto"/>
          <p:cNvSpPr txBox="1"/>
          <p:nvPr/>
        </p:nvSpPr>
        <p:spPr>
          <a:xfrm>
            <a:off x="324873" y="239708"/>
            <a:ext cx="4367048" cy="307777"/>
          </a:xfrm>
          <a:prstGeom prst="rect">
            <a:avLst/>
          </a:prstGeom>
          <a:noFill/>
        </p:spPr>
        <p:txBody>
          <a:bodyPr wrap="square" rtlCol="0">
            <a:spAutoFit/>
          </a:bodyPr>
          <a:lstStyle/>
          <a:p>
            <a:r>
              <a:rPr lang="en-US" dirty="0"/>
              <a:t>UNIDAD </a:t>
            </a:r>
            <a:r>
              <a:rPr lang="pl-PL" dirty="0"/>
              <a:t>3</a:t>
            </a:r>
            <a:r>
              <a:rPr lang="en-US" dirty="0"/>
              <a:t>. </a:t>
            </a:r>
            <a:r>
              <a:rPr lang="es-ES" dirty="0"/>
              <a:t>PROCESO DE TOMA DE DECISIONES</a:t>
            </a:r>
          </a:p>
        </p:txBody>
      </p:sp>
    </p:spTree>
    <p:extLst>
      <p:ext uri="{BB962C8B-B14F-4D97-AF65-F5344CB8AC3E}">
        <p14:creationId xmlns:p14="http://schemas.microsoft.com/office/powerpoint/2010/main" val="40587688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a:solidFill>
                  <a:srgbClr val="F24F4F"/>
                </a:solidFill>
                <a:latin typeface="Cambria" panose="02040503050406030204" pitchFamily="18" charset="0"/>
              </a:rPr>
              <a:t>Proceso de toma de decisiones</a:t>
            </a:r>
            <a:endParaRPr lang="en-GB" b="0" dirty="0">
              <a:solidFill>
                <a:srgbClr val="F24F4F"/>
              </a:solidFill>
              <a:latin typeface="Cambria" panose="02040503050406030204" pitchFamily="18" charset="0"/>
            </a:endParaRPr>
          </a:p>
        </p:txBody>
      </p:sp>
      <p:sp>
        <p:nvSpPr>
          <p:cNvPr id="3" name="Content Placeholder 2"/>
          <p:cNvSpPr>
            <a:spLocks noGrp="1"/>
          </p:cNvSpPr>
          <p:nvPr>
            <p:ph idx="1"/>
          </p:nvPr>
        </p:nvSpPr>
        <p:spPr>
          <a:xfrm>
            <a:off x="311700" y="1007214"/>
            <a:ext cx="8520600" cy="3584055"/>
          </a:xfrm>
        </p:spPr>
        <p:txBody>
          <a:bodyPr/>
          <a:lstStyle/>
          <a:p>
            <a:pPr marL="825500" lvl="1" indent="-228600">
              <a:lnSpc>
                <a:spcPct val="100000"/>
              </a:lnSpc>
              <a:buFont typeface="+mj-lt"/>
              <a:buAutoNum type="arabicPeriod"/>
            </a:pPr>
            <a:r>
              <a:rPr lang="es-ES" dirty="0"/>
              <a:t>Identificando un problema</a:t>
            </a:r>
          </a:p>
          <a:p>
            <a:pPr marL="825500" lvl="1" indent="-228600">
              <a:lnSpc>
                <a:spcPct val="100000"/>
              </a:lnSpc>
              <a:buFont typeface="+mj-lt"/>
              <a:buAutoNum type="arabicPeriod"/>
            </a:pPr>
            <a:r>
              <a:rPr lang="es-ES" dirty="0"/>
              <a:t>Identificar criterios de decisión</a:t>
            </a:r>
          </a:p>
          <a:p>
            <a:pPr marL="825500" lvl="1" indent="-228600">
              <a:lnSpc>
                <a:spcPct val="100000"/>
              </a:lnSpc>
              <a:buFont typeface="+mj-lt"/>
              <a:buAutoNum type="arabicPeriod"/>
            </a:pPr>
            <a:r>
              <a:rPr lang="es-ES" dirty="0"/>
              <a:t>La asignación de pesos a los criterios</a:t>
            </a:r>
          </a:p>
          <a:p>
            <a:pPr marL="825500" lvl="1" indent="-228600">
              <a:lnSpc>
                <a:spcPct val="100000"/>
              </a:lnSpc>
              <a:buFont typeface="+mj-lt"/>
              <a:buAutoNum type="arabicPeriod"/>
            </a:pPr>
            <a:r>
              <a:rPr lang="es-ES" dirty="0"/>
              <a:t>Desarrollando alternativas</a:t>
            </a:r>
          </a:p>
          <a:p>
            <a:pPr marL="825500" lvl="1" indent="-228600">
              <a:lnSpc>
                <a:spcPct val="100000"/>
              </a:lnSpc>
              <a:buFont typeface="+mj-lt"/>
              <a:buAutoNum type="arabicPeriod"/>
            </a:pPr>
            <a:r>
              <a:rPr lang="es-ES" dirty="0"/>
              <a:t>Analizando alternativas</a:t>
            </a:r>
          </a:p>
          <a:p>
            <a:pPr marL="825500" lvl="1" indent="-228600">
              <a:lnSpc>
                <a:spcPct val="100000"/>
              </a:lnSpc>
              <a:buFont typeface="+mj-lt"/>
              <a:buAutoNum type="arabicPeriod"/>
            </a:pPr>
            <a:r>
              <a:rPr lang="es-ES" dirty="0"/>
              <a:t>Seleccionando una alternativa</a:t>
            </a:r>
          </a:p>
          <a:p>
            <a:pPr marL="825500" lvl="1" indent="-228600">
              <a:lnSpc>
                <a:spcPct val="100000"/>
              </a:lnSpc>
              <a:buFont typeface="+mj-lt"/>
              <a:buAutoNum type="arabicPeriod"/>
            </a:pPr>
            <a:r>
              <a:rPr lang="es-ES" dirty="0"/>
              <a:t>Implementando la alternativa</a:t>
            </a:r>
          </a:p>
          <a:p>
            <a:pPr marL="825500" lvl="1" indent="-228600">
              <a:lnSpc>
                <a:spcPct val="100000"/>
              </a:lnSpc>
              <a:buFont typeface="+mj-lt"/>
              <a:buAutoNum type="arabicPeriod"/>
            </a:pPr>
            <a:r>
              <a:rPr lang="es-ES" dirty="0"/>
              <a:t>Evaluar la efectividad de la decisión</a:t>
            </a:r>
            <a:endParaRPr lang="en-GB" sz="1200" dirty="0"/>
          </a:p>
        </p:txBody>
      </p:sp>
      <p:sp>
        <p:nvSpPr>
          <p:cNvPr id="4" name="Cuadro de texto 2">
            <a:extLst>
              <a:ext uri="{FF2B5EF4-FFF2-40B4-BE49-F238E27FC236}">
                <a16:creationId xmlns:a16="http://schemas.microsoft.com/office/drawing/2014/main" id="{56B05A3D-CFBC-443E-A719-FBA63F74413C}"/>
              </a:ext>
            </a:extLst>
          </p:cNvPr>
          <p:cNvSpPr txBox="1">
            <a:spLocks noChangeArrowheads="1"/>
          </p:cNvSpPr>
          <p:nvPr/>
        </p:nvSpPr>
        <p:spPr bwMode="auto">
          <a:xfrm>
            <a:off x="242696" y="4597073"/>
            <a:ext cx="7138199" cy="272629"/>
          </a:xfrm>
          <a:prstGeom prst="rect">
            <a:avLst/>
          </a:prstGeom>
          <a:noFill/>
          <a:ln w="9525">
            <a:noFill/>
            <a:miter lim="800000"/>
            <a:headEnd/>
            <a:tailEnd/>
          </a:ln>
        </p:spPr>
        <p:txBody>
          <a:bodyPr rot="0" vert="horz" wrap="square" lIns="91440" tIns="45720" rIns="91440" bIns="45720" anchor="t" anchorCtr="0">
            <a:noAutofit/>
          </a:bodyPr>
          <a:lstStyle/>
          <a:p>
            <a:pPr algn="just">
              <a:lnSpc>
                <a:spcPct val="110000"/>
              </a:lnSpc>
              <a:spcAft>
                <a:spcPts val="600"/>
              </a:spcAft>
              <a:tabLst>
                <a:tab pos="1038225" algn="l"/>
              </a:tabLst>
            </a:pPr>
            <a:r>
              <a:rPr lang="en-US" sz="700" i="1">
                <a:solidFill>
                  <a:srgbClr val="808080"/>
                </a:solidFill>
                <a:effectLst/>
                <a:latin typeface="Century Gothic" panose="020B0502020202020204" pitchFamily="34" charset="0"/>
                <a:ea typeface="Times New Roman" panose="02020603050405020304" pitchFamily="18" charset="0"/>
                <a:cs typeface="Times New Roman" panose="02020603050405020304" pitchFamily="18" charset="0"/>
              </a:rPr>
              <a:t>This Project has been funded with support from the European Commission. This publication reflects the views only of the author, and the Commission cannot be held responsible for any use which may be made of the information contained therein.</a:t>
            </a:r>
            <a:endParaRPr lang="en-US" sz="1050">
              <a:effectLst/>
              <a:latin typeface="Garamond" panose="02020404030301010803" pitchFamily="18" charset="0"/>
              <a:ea typeface="Times New Roman" panose="02020603050405020304" pitchFamily="18" charset="0"/>
              <a:cs typeface="Times New Roman" panose="02020603050405020304" pitchFamily="18" charset="0"/>
            </a:endParaRPr>
          </a:p>
          <a:p>
            <a:pPr>
              <a:lnSpc>
                <a:spcPct val="110000"/>
              </a:lnSpc>
              <a:spcAft>
                <a:spcPts val="600"/>
              </a:spcAft>
            </a:pPr>
            <a:r>
              <a:rPr lang="en-US" sz="1050">
                <a:effectLst/>
                <a:latin typeface="Garamond" panose="02020404030301010803" pitchFamily="18" charset="0"/>
                <a:ea typeface="Times New Roman" panose="02020603050405020304" pitchFamily="18" charset="0"/>
                <a:cs typeface="Times New Roman" panose="02020603050405020304" pitchFamily="18" charset="0"/>
              </a:rPr>
              <a:t> </a:t>
            </a:r>
          </a:p>
        </p:txBody>
      </p:sp>
      <p:pic>
        <p:nvPicPr>
          <p:cNvPr id="5" name="Google Shape;441;p31"/>
          <p:cNvPicPr preferRelativeResize="0"/>
          <p:nvPr/>
        </p:nvPicPr>
        <p:blipFill>
          <a:blip r:embed="rId2">
            <a:alphaModFix/>
          </a:blip>
          <a:stretch>
            <a:fillRect/>
          </a:stretch>
        </p:blipFill>
        <p:spPr>
          <a:xfrm>
            <a:off x="7380895" y="4325687"/>
            <a:ext cx="1715527" cy="815400"/>
          </a:xfrm>
          <a:prstGeom prst="rect">
            <a:avLst/>
          </a:prstGeom>
          <a:noFill/>
          <a:ln>
            <a:noFill/>
          </a:ln>
        </p:spPr>
      </p:pic>
      <p:pic>
        <p:nvPicPr>
          <p:cNvPr id="6" name="Google Shape;441;p31"/>
          <p:cNvPicPr preferRelativeResize="0"/>
          <p:nvPr/>
        </p:nvPicPr>
        <p:blipFill>
          <a:blip r:embed="rId2">
            <a:alphaModFix/>
          </a:blip>
          <a:stretch>
            <a:fillRect/>
          </a:stretch>
        </p:blipFill>
        <p:spPr>
          <a:xfrm>
            <a:off x="5208950" y="-12"/>
            <a:ext cx="1715527" cy="815400"/>
          </a:xfrm>
          <a:prstGeom prst="rect">
            <a:avLst/>
          </a:prstGeom>
          <a:noFill/>
          <a:ln>
            <a:noFill/>
          </a:ln>
        </p:spPr>
      </p:pic>
      <p:pic>
        <p:nvPicPr>
          <p:cNvPr id="7" name="Google Shape;442;p31"/>
          <p:cNvPicPr preferRelativeResize="0"/>
          <p:nvPr/>
        </p:nvPicPr>
        <p:blipFill>
          <a:blip r:embed="rId3">
            <a:alphaModFix/>
          </a:blip>
          <a:stretch>
            <a:fillRect/>
          </a:stretch>
        </p:blipFill>
        <p:spPr>
          <a:xfrm>
            <a:off x="7065975" y="133125"/>
            <a:ext cx="1913926" cy="416680"/>
          </a:xfrm>
          <a:prstGeom prst="rect">
            <a:avLst/>
          </a:prstGeom>
          <a:noFill/>
          <a:ln>
            <a:noFill/>
          </a:ln>
        </p:spPr>
      </p:pic>
      <p:sp>
        <p:nvSpPr>
          <p:cNvPr id="23" name="3 CuadroTexto"/>
          <p:cNvSpPr txBox="1"/>
          <p:nvPr/>
        </p:nvSpPr>
        <p:spPr>
          <a:xfrm>
            <a:off x="324873" y="239708"/>
            <a:ext cx="4367048" cy="307777"/>
          </a:xfrm>
          <a:prstGeom prst="rect">
            <a:avLst/>
          </a:prstGeom>
          <a:noFill/>
        </p:spPr>
        <p:txBody>
          <a:bodyPr wrap="square" rtlCol="0">
            <a:spAutoFit/>
          </a:bodyPr>
          <a:lstStyle/>
          <a:p>
            <a:r>
              <a:rPr lang="en-US" dirty="0"/>
              <a:t>UNIDAD </a:t>
            </a:r>
            <a:r>
              <a:rPr lang="pl-PL" dirty="0"/>
              <a:t>3</a:t>
            </a:r>
            <a:r>
              <a:rPr lang="en-US" dirty="0"/>
              <a:t>. </a:t>
            </a:r>
            <a:r>
              <a:rPr lang="es-ES" dirty="0"/>
              <a:t>PROCESO DE TOMA DE DECISIONES</a:t>
            </a:r>
          </a:p>
        </p:txBody>
      </p:sp>
    </p:spTree>
    <p:extLst>
      <p:ext uri="{BB962C8B-B14F-4D97-AF65-F5344CB8AC3E}">
        <p14:creationId xmlns:p14="http://schemas.microsoft.com/office/powerpoint/2010/main" val="3264340851"/>
      </p:ext>
    </p:extLst>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6609</TotalTime>
  <Words>2718</Words>
  <Application>Microsoft Office PowerPoint</Application>
  <PresentationFormat>Presentación en pantalla (16:9)</PresentationFormat>
  <Paragraphs>177</Paragraphs>
  <Slides>17</Slides>
  <Notes>4</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17</vt:i4>
      </vt:variant>
    </vt:vector>
  </HeadingPairs>
  <TitlesOfParts>
    <vt:vector size="24" baseType="lpstr">
      <vt:lpstr>Arial</vt:lpstr>
      <vt:lpstr>Cambria</vt:lpstr>
      <vt:lpstr>Century Gothic</vt:lpstr>
      <vt:lpstr>EB Garamond</vt:lpstr>
      <vt:lpstr>EB Garamond Medium</vt:lpstr>
      <vt:lpstr>Garamond</vt:lpstr>
      <vt:lpstr>Simple Light</vt:lpstr>
      <vt:lpstr> ARTCademy “Arts and Crafts Academy”</vt:lpstr>
      <vt:lpstr>Módulo 3. Toma de decisiones</vt:lpstr>
      <vt:lpstr>Toma de decisiones - Introducción</vt:lpstr>
      <vt:lpstr>What is Decision Making?</vt:lpstr>
      <vt:lpstr>Estilos de toma de decisiones desde la perspectiva del procesamiento de información</vt:lpstr>
      <vt:lpstr>Estilos de toma de decisiones desde la perspectiva del nivel de participación</vt:lpstr>
      <vt:lpstr>Proceso de toma de decisiones</vt:lpstr>
      <vt:lpstr>Ocho pasos del proceso de toma de decisiones.</vt:lpstr>
      <vt:lpstr>Proceso de toma de decisiones</vt:lpstr>
      <vt:lpstr>Pros de la toma de decisiones grupales</vt:lpstr>
      <vt:lpstr>Contras de la toma de decisiones grupales</vt:lpstr>
      <vt:lpstr>Ventajas de la toma de decisiones individuales</vt:lpstr>
      <vt:lpstr>Contras de la toma de decisiones individuales</vt:lpstr>
      <vt:lpstr>Toma de decisiones éticas y razonamiento </vt:lpstr>
      <vt:lpstr>Marco para comprender la toma de decisiones éticas</vt:lpstr>
      <vt:lpstr>Racionalizar el comportamiento no ético </vt:lpstr>
      <vt:lpstr>GRACIAS!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ARTCademy “Arts and Crafts Academy”</dc:title>
  <dc:creator>Usuario</dc:creator>
  <cp:lastModifiedBy>Miguel Angel Moya Collado</cp:lastModifiedBy>
  <cp:revision>126</cp:revision>
  <dcterms:modified xsi:type="dcterms:W3CDTF">2020-01-24T11:53:59Z</dcterms:modified>
</cp:coreProperties>
</file>