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6"/>
  </p:notesMasterIdLst>
  <p:sldIdLst>
    <p:sldId id="256" r:id="rId2"/>
    <p:sldId id="272" r:id="rId3"/>
    <p:sldId id="283" r:id="rId4"/>
    <p:sldId id="276" r:id="rId5"/>
    <p:sldId id="379" r:id="rId6"/>
    <p:sldId id="371" r:id="rId7"/>
    <p:sldId id="403" r:id="rId8"/>
    <p:sldId id="380" r:id="rId9"/>
    <p:sldId id="402" r:id="rId10"/>
    <p:sldId id="404" r:id="rId11"/>
    <p:sldId id="375" r:id="rId12"/>
    <p:sldId id="408" r:id="rId13"/>
    <p:sldId id="444" r:id="rId14"/>
    <p:sldId id="445" r:id="rId15"/>
    <p:sldId id="376" r:id="rId16"/>
    <p:sldId id="508" r:id="rId17"/>
    <p:sldId id="509" r:id="rId18"/>
    <p:sldId id="510" r:id="rId19"/>
    <p:sldId id="377" r:id="rId20"/>
    <p:sldId id="560" r:id="rId21"/>
    <p:sldId id="559" r:id="rId22"/>
    <p:sldId id="558" r:id="rId23"/>
    <p:sldId id="512" r:id="rId24"/>
    <p:sldId id="274" r:id="rId25"/>
  </p:sldIdLst>
  <p:sldSz cx="9144000" cy="5143500" type="screen16x9"/>
  <p:notesSz cx="6858000" cy="9144000"/>
  <p:embeddedFontLst>
    <p:embeddedFont>
      <p:font typeface="Cambria" panose="02040503050406030204" pitchFamily="18" charset="0"/>
      <p:regular r:id="rId27"/>
      <p:bold r:id="rId28"/>
      <p:italic r:id="rId29"/>
      <p:boldItalic r:id="rId30"/>
    </p:embeddedFont>
    <p:embeddedFont>
      <p:font typeface="Garamond" panose="02020404030301010803" pitchFamily="18"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EB Garamond" panose="020B0604020202020204" charset="0"/>
      <p:regular r:id="rId39"/>
      <p:bold r:id="rId40"/>
      <p:italic r:id="rId41"/>
      <p:boldItalic r:id="rId42"/>
    </p:embeddedFont>
    <p:embeddedFont>
      <p:font typeface="EB Garamond Medium"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ED690F-DEBF-4703-9F1F-7F9D0818E276}" v="488" dt="2020-02-13T07:52:07.060"/>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0"/>
    <p:restoredTop sz="91599"/>
  </p:normalViewPr>
  <p:slideViewPr>
    <p:cSldViewPr snapToGrid="0">
      <p:cViewPr varScale="1">
        <p:scale>
          <a:sx n="105" d="100"/>
          <a:sy n="105" d="100"/>
        </p:scale>
        <p:origin x="1224" y="102"/>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userId="9a27e9fa-1fd5-4d15-b765-2f6aed212928" providerId="ADAL" clId="{99ED690F-DEBF-4703-9F1F-7F9D0818E276}"/>
    <pc:docChg chg="undo redo custSel modSld">
      <pc:chgData name="Peter" userId="9a27e9fa-1fd5-4d15-b765-2f6aed212928" providerId="ADAL" clId="{99ED690F-DEBF-4703-9F1F-7F9D0818E276}" dt="2020-02-13T07:53:56.073" v="1868" actId="20577"/>
      <pc:docMkLst>
        <pc:docMk/>
      </pc:docMkLst>
      <pc:sldChg chg="modSp">
        <pc:chgData name="Peter" userId="9a27e9fa-1fd5-4d15-b765-2f6aed212928" providerId="ADAL" clId="{99ED690F-DEBF-4703-9F1F-7F9D0818E276}" dt="2020-02-12T07:06:30.489" v="1"/>
        <pc:sldMkLst>
          <pc:docMk/>
          <pc:sldMk cId="0" sldId="272"/>
        </pc:sldMkLst>
        <pc:spChg chg="mod">
          <ac:chgData name="Peter" userId="9a27e9fa-1fd5-4d15-b765-2f6aed212928" providerId="ADAL" clId="{99ED690F-DEBF-4703-9F1F-7F9D0818E276}" dt="2020-02-12T07:06:30.489" v="1"/>
          <ac:spMkLst>
            <pc:docMk/>
            <pc:sldMk cId="0" sldId="272"/>
            <ac:spMk id="444" creationId="{00000000-0000-0000-0000-000000000000}"/>
          </ac:spMkLst>
        </pc:spChg>
      </pc:sldChg>
      <pc:sldChg chg="modSp">
        <pc:chgData name="Peter" userId="9a27e9fa-1fd5-4d15-b765-2f6aed212928" providerId="ADAL" clId="{99ED690F-DEBF-4703-9F1F-7F9D0818E276}" dt="2020-02-12T07:20:29.375" v="277" actId="14100"/>
        <pc:sldMkLst>
          <pc:docMk/>
          <pc:sldMk cId="4129512169" sldId="276"/>
        </pc:sldMkLst>
        <pc:spChg chg="mod">
          <ac:chgData name="Peter" userId="9a27e9fa-1fd5-4d15-b765-2f6aed212928" providerId="ADAL" clId="{99ED690F-DEBF-4703-9F1F-7F9D0818E276}" dt="2020-02-12T07:10:07.657" v="127" actId="20577"/>
          <ac:spMkLst>
            <pc:docMk/>
            <pc:sldMk cId="4129512169" sldId="276"/>
            <ac:spMk id="2" creationId="{00000000-0000-0000-0000-000000000000}"/>
          </ac:spMkLst>
        </pc:spChg>
        <pc:spChg chg="mod">
          <ac:chgData name="Peter" userId="9a27e9fa-1fd5-4d15-b765-2f6aed212928" providerId="ADAL" clId="{99ED690F-DEBF-4703-9F1F-7F9D0818E276}" dt="2020-02-12T07:19:14.417" v="256" actId="20577"/>
          <ac:spMkLst>
            <pc:docMk/>
            <pc:sldMk cId="4129512169" sldId="276"/>
            <ac:spMk id="3" creationId="{00000000-0000-0000-0000-000000000000}"/>
          </ac:spMkLst>
        </pc:spChg>
        <pc:spChg chg="mod">
          <ac:chgData name="Peter" userId="9a27e9fa-1fd5-4d15-b765-2f6aed212928" providerId="ADAL" clId="{99ED690F-DEBF-4703-9F1F-7F9D0818E276}" dt="2020-02-12T07:20:29.375" v="277" actId="14100"/>
          <ac:spMkLst>
            <pc:docMk/>
            <pc:sldMk cId="4129512169" sldId="276"/>
            <ac:spMk id="4" creationId="{00000000-0000-0000-0000-000000000000}"/>
          </ac:spMkLst>
        </pc:spChg>
        <pc:spChg chg="mod">
          <ac:chgData name="Peter" userId="9a27e9fa-1fd5-4d15-b765-2f6aed212928" providerId="ADAL" clId="{99ED690F-DEBF-4703-9F1F-7F9D0818E276}" dt="2020-02-12T07:17:21.673" v="231" actId="790"/>
          <ac:spMkLst>
            <pc:docMk/>
            <pc:sldMk cId="4129512169" sldId="276"/>
            <ac:spMk id="8" creationId="{00000000-0000-0000-0000-000000000000}"/>
          </ac:spMkLst>
        </pc:spChg>
        <pc:graphicFrameChg chg="mod">
          <ac:chgData name="Peter" userId="9a27e9fa-1fd5-4d15-b765-2f6aed212928" providerId="ADAL" clId="{99ED690F-DEBF-4703-9F1F-7F9D0818E276}" dt="2020-02-12T07:19:45.271" v="264" actId="20577"/>
          <ac:graphicFrameMkLst>
            <pc:docMk/>
            <pc:sldMk cId="4129512169" sldId="276"/>
            <ac:graphicFrameMk id="11" creationId="{4E7388C7-1776-FC41-8262-A7BFC5ADE926}"/>
          </ac:graphicFrameMkLst>
        </pc:graphicFrameChg>
      </pc:sldChg>
      <pc:sldChg chg="modSp">
        <pc:chgData name="Peter" userId="9a27e9fa-1fd5-4d15-b765-2f6aed212928" providerId="ADAL" clId="{99ED690F-DEBF-4703-9F1F-7F9D0818E276}" dt="2020-02-12T07:09:00.992" v="89" actId="20577"/>
        <pc:sldMkLst>
          <pc:docMk/>
          <pc:sldMk cId="3324785573" sldId="283"/>
        </pc:sldMkLst>
        <pc:spChg chg="mod">
          <ac:chgData name="Peter" userId="9a27e9fa-1fd5-4d15-b765-2f6aed212928" providerId="ADAL" clId="{99ED690F-DEBF-4703-9F1F-7F9D0818E276}" dt="2020-02-12T07:09:00.992" v="89" actId="20577"/>
          <ac:spMkLst>
            <pc:docMk/>
            <pc:sldMk cId="3324785573" sldId="283"/>
            <ac:spMk id="2" creationId="{00000000-0000-0000-0000-000000000000}"/>
          </ac:spMkLst>
        </pc:spChg>
      </pc:sldChg>
      <pc:sldChg chg="modSp">
        <pc:chgData name="Peter" userId="9a27e9fa-1fd5-4d15-b765-2f6aed212928" providerId="ADAL" clId="{99ED690F-DEBF-4703-9F1F-7F9D0818E276}" dt="2020-02-12T07:32:58.231" v="580" actId="6549"/>
        <pc:sldMkLst>
          <pc:docMk/>
          <pc:sldMk cId="3376406448" sldId="371"/>
        </pc:sldMkLst>
        <pc:spChg chg="mod">
          <ac:chgData name="Peter" userId="9a27e9fa-1fd5-4d15-b765-2f6aed212928" providerId="ADAL" clId="{99ED690F-DEBF-4703-9F1F-7F9D0818E276}" dt="2020-02-12T07:32:58.231" v="580" actId="6549"/>
          <ac:spMkLst>
            <pc:docMk/>
            <pc:sldMk cId="3376406448" sldId="371"/>
            <ac:spMk id="2" creationId="{00000000-0000-0000-0000-000000000000}"/>
          </ac:spMkLst>
        </pc:spChg>
      </pc:sldChg>
      <pc:sldChg chg="modSp">
        <pc:chgData name="Peter" userId="9a27e9fa-1fd5-4d15-b765-2f6aed212928" providerId="ADAL" clId="{99ED690F-DEBF-4703-9F1F-7F9D0818E276}" dt="2020-02-13T07:13:50.261" v="1197" actId="6549"/>
        <pc:sldMkLst>
          <pc:docMk/>
          <pc:sldMk cId="3066546740" sldId="375"/>
        </pc:sldMkLst>
        <pc:spChg chg="mod">
          <ac:chgData name="Peter" userId="9a27e9fa-1fd5-4d15-b765-2f6aed212928" providerId="ADAL" clId="{99ED690F-DEBF-4703-9F1F-7F9D0818E276}" dt="2020-02-13T07:13:50.261" v="1197" actId="6549"/>
          <ac:spMkLst>
            <pc:docMk/>
            <pc:sldMk cId="3066546740" sldId="375"/>
            <ac:spMk id="2" creationId="{00000000-0000-0000-0000-000000000000}"/>
          </ac:spMkLst>
        </pc:spChg>
      </pc:sldChg>
      <pc:sldChg chg="modSp">
        <pc:chgData name="Peter" userId="9a27e9fa-1fd5-4d15-b765-2f6aed212928" providerId="ADAL" clId="{99ED690F-DEBF-4703-9F1F-7F9D0818E276}" dt="2020-02-12T07:32:04.452" v="557" actId="20577"/>
        <pc:sldMkLst>
          <pc:docMk/>
          <pc:sldMk cId="2386917078" sldId="379"/>
        </pc:sldMkLst>
        <pc:spChg chg="mod">
          <ac:chgData name="Peter" userId="9a27e9fa-1fd5-4d15-b765-2f6aed212928" providerId="ADAL" clId="{99ED690F-DEBF-4703-9F1F-7F9D0818E276}" dt="2020-02-12T07:31:08.548" v="542" actId="20577"/>
          <ac:spMkLst>
            <pc:docMk/>
            <pc:sldMk cId="2386917078" sldId="379"/>
            <ac:spMk id="2" creationId="{00000000-0000-0000-0000-000000000000}"/>
          </ac:spMkLst>
        </pc:spChg>
        <pc:spChg chg="mod">
          <ac:chgData name="Peter" userId="9a27e9fa-1fd5-4d15-b765-2f6aed212928" providerId="ADAL" clId="{99ED690F-DEBF-4703-9F1F-7F9D0818E276}" dt="2020-02-12T07:21:17.975" v="327" actId="1037"/>
          <ac:spMkLst>
            <pc:docMk/>
            <pc:sldMk cId="2386917078" sldId="379"/>
            <ac:spMk id="4" creationId="{00000000-0000-0000-0000-000000000000}"/>
          </ac:spMkLst>
        </pc:spChg>
        <pc:graphicFrameChg chg="mod modGraphic">
          <ac:chgData name="Peter" userId="9a27e9fa-1fd5-4d15-b765-2f6aed212928" providerId="ADAL" clId="{99ED690F-DEBF-4703-9F1F-7F9D0818E276}" dt="2020-02-12T07:32:04.452" v="557" actId="20577"/>
          <ac:graphicFrameMkLst>
            <pc:docMk/>
            <pc:sldMk cId="2386917078" sldId="379"/>
            <ac:graphicFrameMk id="9" creationId="{A27FFA34-4AC2-BD49-8909-3906C6D64A7D}"/>
          </ac:graphicFrameMkLst>
        </pc:graphicFrameChg>
      </pc:sldChg>
      <pc:sldChg chg="modSp">
        <pc:chgData name="Peter" userId="9a27e9fa-1fd5-4d15-b765-2f6aed212928" providerId="ADAL" clId="{99ED690F-DEBF-4703-9F1F-7F9D0818E276}" dt="2020-02-12T08:15:46.555" v="814" actId="20577"/>
        <pc:sldMkLst>
          <pc:docMk/>
          <pc:sldMk cId="3499947693" sldId="380"/>
        </pc:sldMkLst>
        <pc:spChg chg="mod">
          <ac:chgData name="Peter" userId="9a27e9fa-1fd5-4d15-b765-2f6aed212928" providerId="ADAL" clId="{99ED690F-DEBF-4703-9F1F-7F9D0818E276}" dt="2020-02-12T08:15:35.398" v="812" actId="1036"/>
          <ac:spMkLst>
            <pc:docMk/>
            <pc:sldMk cId="3499947693" sldId="380"/>
            <ac:spMk id="2" creationId="{00000000-0000-0000-0000-000000000000}"/>
          </ac:spMkLst>
        </pc:spChg>
        <pc:spChg chg="mod">
          <ac:chgData name="Peter" userId="9a27e9fa-1fd5-4d15-b765-2f6aed212928" providerId="ADAL" clId="{99ED690F-DEBF-4703-9F1F-7F9D0818E276}" dt="2020-02-12T08:15:46.555" v="814" actId="20577"/>
          <ac:spMkLst>
            <pc:docMk/>
            <pc:sldMk cId="3499947693" sldId="380"/>
            <ac:spMk id="3" creationId="{00000000-0000-0000-0000-000000000000}"/>
          </ac:spMkLst>
        </pc:spChg>
        <pc:spChg chg="mod">
          <ac:chgData name="Peter" userId="9a27e9fa-1fd5-4d15-b765-2f6aed212928" providerId="ADAL" clId="{99ED690F-DEBF-4703-9F1F-7F9D0818E276}" dt="2020-02-12T08:11:05.470" v="713"/>
          <ac:spMkLst>
            <pc:docMk/>
            <pc:sldMk cId="3499947693" sldId="380"/>
            <ac:spMk id="4" creationId="{00000000-0000-0000-0000-000000000000}"/>
          </ac:spMkLst>
        </pc:spChg>
      </pc:sldChg>
      <pc:sldChg chg="modSp">
        <pc:chgData name="Peter" userId="9a27e9fa-1fd5-4d15-b765-2f6aed212928" providerId="ADAL" clId="{99ED690F-DEBF-4703-9F1F-7F9D0818E276}" dt="2020-02-12T08:31:15.771" v="1006" actId="790"/>
        <pc:sldMkLst>
          <pc:docMk/>
          <pc:sldMk cId="381977906" sldId="402"/>
        </pc:sldMkLst>
        <pc:spChg chg="mod">
          <ac:chgData name="Peter" userId="9a27e9fa-1fd5-4d15-b765-2f6aed212928" providerId="ADAL" clId="{99ED690F-DEBF-4703-9F1F-7F9D0818E276}" dt="2020-02-12T08:31:15.771" v="1006" actId="790"/>
          <ac:spMkLst>
            <pc:docMk/>
            <pc:sldMk cId="381977906" sldId="402"/>
            <ac:spMk id="2" creationId="{00000000-0000-0000-0000-000000000000}"/>
          </ac:spMkLst>
        </pc:spChg>
        <pc:spChg chg="mod ord">
          <ac:chgData name="Peter" userId="9a27e9fa-1fd5-4d15-b765-2f6aed212928" providerId="ADAL" clId="{99ED690F-DEBF-4703-9F1F-7F9D0818E276}" dt="2020-02-12T08:31:09.751" v="1005" actId="790"/>
          <ac:spMkLst>
            <pc:docMk/>
            <pc:sldMk cId="381977906" sldId="402"/>
            <ac:spMk id="3" creationId="{00000000-0000-0000-0000-000000000000}"/>
          </ac:spMkLst>
        </pc:spChg>
        <pc:spChg chg="mod">
          <ac:chgData name="Peter" userId="9a27e9fa-1fd5-4d15-b765-2f6aed212928" providerId="ADAL" clId="{99ED690F-DEBF-4703-9F1F-7F9D0818E276}" dt="2020-02-12T08:16:21.810" v="816"/>
          <ac:spMkLst>
            <pc:docMk/>
            <pc:sldMk cId="381977906" sldId="402"/>
            <ac:spMk id="4" creationId="{00000000-0000-0000-0000-000000000000}"/>
          </ac:spMkLst>
        </pc:spChg>
        <pc:spChg chg="mod">
          <ac:chgData name="Peter" userId="9a27e9fa-1fd5-4d15-b765-2f6aed212928" providerId="ADAL" clId="{99ED690F-DEBF-4703-9F1F-7F9D0818E276}" dt="2020-02-12T08:27:47.424" v="926" actId="20577"/>
          <ac:spMkLst>
            <pc:docMk/>
            <pc:sldMk cId="381977906" sldId="402"/>
            <ac:spMk id="10" creationId="{00000000-0000-0000-0000-000000000000}"/>
          </ac:spMkLst>
        </pc:spChg>
        <pc:graphicFrameChg chg="mod">
          <ac:chgData name="Peter" userId="9a27e9fa-1fd5-4d15-b765-2f6aed212928" providerId="ADAL" clId="{99ED690F-DEBF-4703-9F1F-7F9D0818E276}" dt="2020-02-12T08:30:24.385" v="1004" actId="20577"/>
          <ac:graphicFrameMkLst>
            <pc:docMk/>
            <pc:sldMk cId="381977906" sldId="402"/>
            <ac:graphicFrameMk id="9" creationId="{00000000-0000-0000-0000-000000000000}"/>
          </ac:graphicFrameMkLst>
        </pc:graphicFrameChg>
      </pc:sldChg>
      <pc:sldChg chg="modSp">
        <pc:chgData name="Peter" userId="9a27e9fa-1fd5-4d15-b765-2f6aed212928" providerId="ADAL" clId="{99ED690F-DEBF-4703-9F1F-7F9D0818E276}" dt="2020-02-12T08:10:43.283" v="712" actId="790"/>
        <pc:sldMkLst>
          <pc:docMk/>
          <pc:sldMk cId="832960962" sldId="403"/>
        </pc:sldMkLst>
        <pc:spChg chg="mod">
          <ac:chgData name="Peter" userId="9a27e9fa-1fd5-4d15-b765-2f6aed212928" providerId="ADAL" clId="{99ED690F-DEBF-4703-9F1F-7F9D0818E276}" dt="2020-02-12T08:05:09.605" v="646" actId="790"/>
          <ac:spMkLst>
            <pc:docMk/>
            <pc:sldMk cId="832960962" sldId="403"/>
            <ac:spMk id="2" creationId="{00000000-0000-0000-0000-000000000000}"/>
          </ac:spMkLst>
        </pc:spChg>
        <pc:spChg chg="mod">
          <ac:chgData name="Peter" userId="9a27e9fa-1fd5-4d15-b765-2f6aed212928" providerId="ADAL" clId="{99ED690F-DEBF-4703-9F1F-7F9D0818E276}" dt="2020-02-12T08:10:43.283" v="712" actId="790"/>
          <ac:spMkLst>
            <pc:docMk/>
            <pc:sldMk cId="832960962" sldId="403"/>
            <ac:spMk id="3" creationId="{00000000-0000-0000-0000-000000000000}"/>
          </ac:spMkLst>
        </pc:spChg>
        <pc:spChg chg="mod">
          <ac:chgData name="Peter" userId="9a27e9fa-1fd5-4d15-b765-2f6aed212928" providerId="ADAL" clId="{99ED690F-DEBF-4703-9F1F-7F9D0818E276}" dt="2020-02-12T07:36:04.158" v="607" actId="6549"/>
          <ac:spMkLst>
            <pc:docMk/>
            <pc:sldMk cId="832960962" sldId="403"/>
            <ac:spMk id="4" creationId="{00000000-0000-0000-0000-000000000000}"/>
          </ac:spMkLst>
        </pc:spChg>
      </pc:sldChg>
      <pc:sldChg chg="modSp">
        <pc:chgData name="Peter" userId="9a27e9fa-1fd5-4d15-b765-2f6aed212928" providerId="ADAL" clId="{99ED690F-DEBF-4703-9F1F-7F9D0818E276}" dt="2020-02-13T07:12:31.159" v="1127" actId="6549"/>
        <pc:sldMkLst>
          <pc:docMk/>
          <pc:sldMk cId="1979888676" sldId="404"/>
        </pc:sldMkLst>
        <pc:spChg chg="mod">
          <ac:chgData name="Peter" userId="9a27e9fa-1fd5-4d15-b765-2f6aed212928" providerId="ADAL" clId="{99ED690F-DEBF-4703-9F1F-7F9D0818E276}" dt="2020-02-12T08:41:41.046" v="1126" actId="6549"/>
          <ac:spMkLst>
            <pc:docMk/>
            <pc:sldMk cId="1979888676" sldId="404"/>
            <ac:spMk id="2" creationId="{00000000-0000-0000-0000-000000000000}"/>
          </ac:spMkLst>
        </pc:spChg>
        <pc:spChg chg="mod">
          <ac:chgData name="Peter" userId="9a27e9fa-1fd5-4d15-b765-2f6aed212928" providerId="ADAL" clId="{99ED690F-DEBF-4703-9F1F-7F9D0818E276}" dt="2020-02-13T07:12:31.159" v="1127" actId="6549"/>
          <ac:spMkLst>
            <pc:docMk/>
            <pc:sldMk cId="1979888676" sldId="404"/>
            <ac:spMk id="3" creationId="{00000000-0000-0000-0000-000000000000}"/>
          </ac:spMkLst>
        </pc:spChg>
        <pc:spChg chg="mod">
          <ac:chgData name="Peter" userId="9a27e9fa-1fd5-4d15-b765-2f6aed212928" providerId="ADAL" clId="{99ED690F-DEBF-4703-9F1F-7F9D0818E276}" dt="2020-02-12T08:16:37.610" v="817"/>
          <ac:spMkLst>
            <pc:docMk/>
            <pc:sldMk cId="1979888676" sldId="404"/>
            <ac:spMk id="4" creationId="{00000000-0000-0000-0000-000000000000}"/>
          </ac:spMkLst>
        </pc:spChg>
      </pc:sldChg>
      <pc:sldChg chg="modSp">
        <pc:chgData name="Peter" userId="9a27e9fa-1fd5-4d15-b765-2f6aed212928" providerId="ADAL" clId="{99ED690F-DEBF-4703-9F1F-7F9D0818E276}" dt="2020-02-13T07:19:03.978" v="1314"/>
        <pc:sldMkLst>
          <pc:docMk/>
          <pc:sldMk cId="3915753109" sldId="408"/>
        </pc:sldMkLst>
        <pc:spChg chg="mod">
          <ac:chgData name="Peter" userId="9a27e9fa-1fd5-4d15-b765-2f6aed212928" providerId="ADAL" clId="{99ED690F-DEBF-4703-9F1F-7F9D0818E276}" dt="2020-02-13T07:19:03.978" v="1314"/>
          <ac:spMkLst>
            <pc:docMk/>
            <pc:sldMk cId="3915753109" sldId="408"/>
            <ac:spMk id="2" creationId="{00000000-0000-0000-0000-000000000000}"/>
          </ac:spMkLst>
        </pc:spChg>
        <pc:spChg chg="mod">
          <ac:chgData name="Peter" userId="9a27e9fa-1fd5-4d15-b765-2f6aed212928" providerId="ADAL" clId="{99ED690F-DEBF-4703-9F1F-7F9D0818E276}" dt="2020-02-13T07:18:17.183" v="1312" actId="790"/>
          <ac:spMkLst>
            <pc:docMk/>
            <pc:sldMk cId="3915753109" sldId="408"/>
            <ac:spMk id="3" creationId="{00000000-0000-0000-0000-000000000000}"/>
          </ac:spMkLst>
        </pc:spChg>
        <pc:spChg chg="mod">
          <ac:chgData name="Peter" userId="9a27e9fa-1fd5-4d15-b765-2f6aed212928" providerId="ADAL" clId="{99ED690F-DEBF-4703-9F1F-7F9D0818E276}" dt="2020-02-13T07:14:48.736" v="1219" actId="14100"/>
          <ac:spMkLst>
            <pc:docMk/>
            <pc:sldMk cId="3915753109" sldId="408"/>
            <ac:spMk id="4" creationId="{00000000-0000-0000-0000-000000000000}"/>
          </ac:spMkLst>
        </pc:spChg>
        <pc:graphicFrameChg chg="mod">
          <ac:chgData name="Peter" userId="9a27e9fa-1fd5-4d15-b765-2f6aed212928" providerId="ADAL" clId="{99ED690F-DEBF-4703-9F1F-7F9D0818E276}" dt="2020-02-13T07:16:44.242" v="1287" actId="20577"/>
          <ac:graphicFrameMkLst>
            <pc:docMk/>
            <pc:sldMk cId="3915753109" sldId="408"/>
            <ac:graphicFrameMk id="9" creationId="{00000000-0000-0000-0000-000000000000}"/>
          </ac:graphicFrameMkLst>
        </pc:graphicFrameChg>
      </pc:sldChg>
      <pc:sldChg chg="modSp">
        <pc:chgData name="Peter" userId="9a27e9fa-1fd5-4d15-b765-2f6aed212928" providerId="ADAL" clId="{99ED690F-DEBF-4703-9F1F-7F9D0818E276}" dt="2020-02-13T07:36:16.214" v="1541" actId="20577"/>
        <pc:sldMkLst>
          <pc:docMk/>
          <pc:sldMk cId="2399005049" sldId="444"/>
        </pc:sldMkLst>
        <pc:spChg chg="mod">
          <ac:chgData name="Peter" userId="9a27e9fa-1fd5-4d15-b765-2f6aed212928" providerId="ADAL" clId="{99ED690F-DEBF-4703-9F1F-7F9D0818E276}" dt="2020-02-13T07:20:01.387" v="1329" actId="20577"/>
          <ac:spMkLst>
            <pc:docMk/>
            <pc:sldMk cId="2399005049" sldId="444"/>
            <ac:spMk id="2" creationId="{00000000-0000-0000-0000-000000000000}"/>
          </ac:spMkLst>
        </pc:spChg>
        <pc:spChg chg="mod">
          <ac:chgData name="Peter" userId="9a27e9fa-1fd5-4d15-b765-2f6aed212928" providerId="ADAL" clId="{99ED690F-DEBF-4703-9F1F-7F9D0818E276}" dt="2020-02-13T07:36:16.214" v="1541" actId="20577"/>
          <ac:spMkLst>
            <pc:docMk/>
            <pc:sldMk cId="2399005049" sldId="444"/>
            <ac:spMk id="3" creationId="{00000000-0000-0000-0000-000000000000}"/>
          </ac:spMkLst>
        </pc:spChg>
        <pc:spChg chg="mod">
          <ac:chgData name="Peter" userId="9a27e9fa-1fd5-4d15-b765-2f6aed212928" providerId="ADAL" clId="{99ED690F-DEBF-4703-9F1F-7F9D0818E276}" dt="2020-02-13T07:18:34.715" v="1313"/>
          <ac:spMkLst>
            <pc:docMk/>
            <pc:sldMk cId="2399005049" sldId="444"/>
            <ac:spMk id="4" creationId="{00000000-0000-0000-0000-000000000000}"/>
          </ac:spMkLst>
        </pc:spChg>
        <pc:spChg chg="mod">
          <ac:chgData name="Peter" userId="9a27e9fa-1fd5-4d15-b765-2f6aed212928" providerId="ADAL" clId="{99ED690F-DEBF-4703-9F1F-7F9D0818E276}" dt="2020-02-13T07:34:55.969" v="1528" actId="122"/>
          <ac:spMkLst>
            <pc:docMk/>
            <pc:sldMk cId="2399005049" sldId="444"/>
            <ac:spMk id="9" creationId="{ADE8B59B-3D5D-4F46-8AA6-60E64EFD0D57}"/>
          </ac:spMkLst>
        </pc:spChg>
      </pc:sldChg>
      <pc:sldChg chg="modSp">
        <pc:chgData name="Peter" userId="9a27e9fa-1fd5-4d15-b765-2f6aed212928" providerId="ADAL" clId="{99ED690F-DEBF-4703-9F1F-7F9D0818E276}" dt="2020-02-13T07:53:56.073" v="1868" actId="20577"/>
        <pc:sldMkLst>
          <pc:docMk/>
          <pc:sldMk cId="3010866602" sldId="445"/>
        </pc:sldMkLst>
        <pc:spChg chg="mod">
          <ac:chgData name="Peter" userId="9a27e9fa-1fd5-4d15-b765-2f6aed212928" providerId="ADAL" clId="{99ED690F-DEBF-4703-9F1F-7F9D0818E276}" dt="2020-02-13T07:37:49.271" v="1545" actId="790"/>
          <ac:spMkLst>
            <pc:docMk/>
            <pc:sldMk cId="3010866602" sldId="445"/>
            <ac:spMk id="2" creationId="{00000000-0000-0000-0000-000000000000}"/>
          </ac:spMkLst>
        </pc:spChg>
        <pc:spChg chg="mod">
          <ac:chgData name="Peter" userId="9a27e9fa-1fd5-4d15-b765-2f6aed212928" providerId="ADAL" clId="{99ED690F-DEBF-4703-9F1F-7F9D0818E276}" dt="2020-02-13T07:53:56.073" v="1868" actId="20577"/>
          <ac:spMkLst>
            <pc:docMk/>
            <pc:sldMk cId="3010866602" sldId="445"/>
            <ac:spMk id="3" creationId="{00000000-0000-0000-0000-000000000000}"/>
          </ac:spMkLst>
        </pc:spChg>
        <pc:spChg chg="mod">
          <ac:chgData name="Peter" userId="9a27e9fa-1fd5-4d15-b765-2f6aed212928" providerId="ADAL" clId="{99ED690F-DEBF-4703-9F1F-7F9D0818E276}" dt="2020-02-13T07:36:38.399" v="1542"/>
          <ac:spMkLst>
            <pc:docMk/>
            <pc:sldMk cId="3010866602" sldId="445"/>
            <ac:spMk id="4" creationId="{00000000-0000-0000-0000-000000000000}"/>
          </ac:spMkLst>
        </pc:spChg>
        <pc:spChg chg="mod">
          <ac:chgData name="Peter" userId="9a27e9fa-1fd5-4d15-b765-2f6aed212928" providerId="ADAL" clId="{99ED690F-DEBF-4703-9F1F-7F9D0818E276}" dt="2020-02-13T07:52:50.365" v="1859" actId="14100"/>
          <ac:spMkLst>
            <pc:docMk/>
            <pc:sldMk cId="3010866602" sldId="445"/>
            <ac:spMk id="12" creationId="{00000000-0000-0000-0000-000000000000}"/>
          </ac:spMkLst>
        </pc:spChg>
        <pc:spChg chg="mod">
          <ac:chgData name="Peter" userId="9a27e9fa-1fd5-4d15-b765-2f6aed212928" providerId="ADAL" clId="{99ED690F-DEBF-4703-9F1F-7F9D0818E276}" dt="2020-02-13T07:53:16.361" v="1863" actId="1076"/>
          <ac:spMkLst>
            <pc:docMk/>
            <pc:sldMk cId="3010866602" sldId="445"/>
            <ac:spMk id="13" creationId="{00000000-0000-0000-0000-000000000000}"/>
          </ac:spMkLst>
        </pc:spChg>
        <pc:graphicFrameChg chg="mod">
          <ac:chgData name="Peter" userId="9a27e9fa-1fd5-4d15-b765-2f6aed212928" providerId="ADAL" clId="{99ED690F-DEBF-4703-9F1F-7F9D0818E276}" dt="2020-02-13T07:40:23.770" v="1713" actId="20577"/>
          <ac:graphicFrameMkLst>
            <pc:docMk/>
            <pc:sldMk cId="3010866602" sldId="445"/>
            <ac:graphicFrameMk id="9" creationId="{00000000-0000-0000-0000-000000000000}"/>
          </ac:graphicFrameMkLst>
        </pc:graphicFrameChg>
        <pc:picChg chg="mod">
          <ac:chgData name="Peter" userId="9a27e9fa-1fd5-4d15-b765-2f6aed212928" providerId="ADAL" clId="{99ED690F-DEBF-4703-9F1F-7F9D0818E276}" dt="2020-02-13T07:53:11.400" v="1862" actId="1076"/>
          <ac:picMkLst>
            <pc:docMk/>
            <pc:sldMk cId="3010866602" sldId="445"/>
            <ac:picMk id="10" creationId="{EECEBF0A-7215-EB4A-A307-348019E58D26}"/>
          </ac:picMkLst>
        </pc:picChg>
        <pc:picChg chg="mod">
          <ac:chgData name="Peter" userId="9a27e9fa-1fd5-4d15-b765-2f6aed212928" providerId="ADAL" clId="{99ED690F-DEBF-4703-9F1F-7F9D0818E276}" dt="2020-02-13T07:53:20.084" v="1864" actId="1076"/>
          <ac:picMkLst>
            <pc:docMk/>
            <pc:sldMk cId="3010866602" sldId="445"/>
            <ac:picMk id="11" creationId="{36B36B6A-C2D8-C64F-B39A-CD205A91022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79018-D34E-425D-91C0-2FE22969D81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pl-PL"/>
        </a:p>
      </dgm:t>
    </dgm:pt>
    <dgm:pt modelId="{D3CD4C37-A34E-4305-95AD-7FF8461B5377}">
      <dgm:prSet phldrT="[Tekst]" custT="1"/>
      <dgm:spPr/>
      <dgm:t>
        <a:bodyPr/>
        <a:lstStyle/>
        <a:p>
          <a:r>
            <a:rPr lang="sk-SK" sz="2800" b="1" noProof="0" dirty="0"/>
            <a:t>Lídri</a:t>
          </a:r>
        </a:p>
        <a:p>
          <a:r>
            <a:rPr lang="sk-SK" sz="2000" noProof="0" dirty="0"/>
            <a:t>Motivujte a inšpirujte ľudí, posilňujte ich a povzbudzujte - veďte ľudí</a:t>
          </a:r>
          <a:r>
            <a:rPr lang="sk-SK" sz="4100" dirty="0"/>
            <a:t> </a:t>
          </a:r>
        </a:p>
      </dgm:t>
    </dgm:pt>
    <dgm:pt modelId="{842E26EA-CB45-487B-B726-BD655C427A60}" type="parTrans" cxnId="{47BB7727-CF97-477A-B58F-5EC4E8D31884}">
      <dgm:prSet/>
      <dgm:spPr/>
      <dgm:t>
        <a:bodyPr/>
        <a:lstStyle/>
        <a:p>
          <a:endParaRPr lang="pl-PL"/>
        </a:p>
      </dgm:t>
    </dgm:pt>
    <dgm:pt modelId="{1ED5B774-E61F-4389-A1E3-3E6F73B6E543}" type="sibTrans" cxnId="{47BB7727-CF97-477A-B58F-5EC4E8D31884}">
      <dgm:prSet/>
      <dgm:spPr/>
      <dgm:t>
        <a:bodyPr/>
        <a:lstStyle/>
        <a:p>
          <a:endParaRPr lang="pl-PL"/>
        </a:p>
      </dgm:t>
    </dgm:pt>
    <dgm:pt modelId="{761574E7-A5D7-4F59-94DC-A0A1374A03F6}">
      <dgm:prSet phldrT="[Tekst]" custT="1"/>
      <dgm:spPr/>
      <dgm:t>
        <a:bodyPr/>
        <a:lstStyle/>
        <a:p>
          <a:r>
            <a:rPr lang="sk-SK" sz="2800" b="1" noProof="0" dirty="0"/>
            <a:t>Manažéri</a:t>
          </a:r>
        </a:p>
        <a:p>
          <a:r>
            <a:rPr lang="sk-SK" sz="2000" noProof="0" dirty="0"/>
            <a:t>Zabezpečte implementáciu vízie a dosahovanie cieľov</a:t>
          </a:r>
        </a:p>
        <a:p>
          <a:r>
            <a:rPr lang="sk-SK" sz="2000" noProof="0" dirty="0"/>
            <a:t>- riaďte prácu</a:t>
          </a:r>
        </a:p>
      </dgm:t>
    </dgm:pt>
    <dgm:pt modelId="{3626D591-0EF5-496D-92F2-EB17AF2E85C4}" type="parTrans" cxnId="{3F7823E8-1B99-4E60-8783-C3D7E93DC789}">
      <dgm:prSet/>
      <dgm:spPr/>
      <dgm:t>
        <a:bodyPr/>
        <a:lstStyle/>
        <a:p>
          <a:endParaRPr lang="pl-PL"/>
        </a:p>
      </dgm:t>
    </dgm:pt>
    <dgm:pt modelId="{FD67B1DE-D8CC-4F1B-A96E-BC83FE7D83DD}" type="sibTrans" cxnId="{3F7823E8-1B99-4E60-8783-C3D7E93DC789}">
      <dgm:prSet/>
      <dgm:spPr/>
      <dgm:t>
        <a:bodyPr/>
        <a:lstStyle/>
        <a:p>
          <a:endParaRPr lang="pl-PL"/>
        </a:p>
      </dgm:t>
    </dgm:pt>
    <dgm:pt modelId="{20E942EC-6448-4904-9501-045078CBCBE4}" type="pres">
      <dgm:prSet presAssocID="{74B79018-D34E-425D-91C0-2FE22969D811}" presName="compositeShape" presStyleCnt="0">
        <dgm:presLayoutVars>
          <dgm:chMax val="7"/>
          <dgm:dir/>
          <dgm:resizeHandles val="exact"/>
        </dgm:presLayoutVars>
      </dgm:prSet>
      <dgm:spPr/>
      <dgm:t>
        <a:bodyPr/>
        <a:lstStyle/>
        <a:p>
          <a:endParaRPr lang="sk-SK"/>
        </a:p>
      </dgm:t>
    </dgm:pt>
    <dgm:pt modelId="{A225E1FC-88AE-44DD-A262-6D4198C39967}" type="pres">
      <dgm:prSet presAssocID="{D3CD4C37-A34E-4305-95AD-7FF8461B5377}" presName="circ1" presStyleLbl="vennNode1" presStyleIdx="0" presStyleCnt="2" custScaleX="106392" custLinFactNeighborX="-257" custLinFactNeighborY="-2835"/>
      <dgm:spPr/>
      <dgm:t>
        <a:bodyPr/>
        <a:lstStyle/>
        <a:p>
          <a:endParaRPr lang="sk-SK"/>
        </a:p>
      </dgm:t>
    </dgm:pt>
    <dgm:pt modelId="{24EE30BD-94D1-487A-AE17-C5BB85276892}" type="pres">
      <dgm:prSet presAssocID="{D3CD4C37-A34E-4305-95AD-7FF8461B5377}" presName="circ1Tx" presStyleLbl="revTx" presStyleIdx="0" presStyleCnt="0">
        <dgm:presLayoutVars>
          <dgm:chMax val="0"/>
          <dgm:chPref val="0"/>
          <dgm:bulletEnabled val="1"/>
        </dgm:presLayoutVars>
      </dgm:prSet>
      <dgm:spPr/>
      <dgm:t>
        <a:bodyPr/>
        <a:lstStyle/>
        <a:p>
          <a:endParaRPr lang="sk-SK"/>
        </a:p>
      </dgm:t>
    </dgm:pt>
    <dgm:pt modelId="{251D8281-4894-4955-9192-E1F605807543}" type="pres">
      <dgm:prSet presAssocID="{761574E7-A5D7-4F59-94DC-A0A1374A03F6}" presName="circ2" presStyleLbl="vennNode1" presStyleIdx="1" presStyleCnt="2" custScaleX="106707" custLinFactNeighborX="7046" custLinFactNeighborY="696"/>
      <dgm:spPr/>
      <dgm:t>
        <a:bodyPr/>
        <a:lstStyle/>
        <a:p>
          <a:endParaRPr lang="sk-SK"/>
        </a:p>
      </dgm:t>
    </dgm:pt>
    <dgm:pt modelId="{C479F7DE-75B8-46B7-8E9F-361D62BFC9F1}" type="pres">
      <dgm:prSet presAssocID="{761574E7-A5D7-4F59-94DC-A0A1374A03F6}" presName="circ2Tx" presStyleLbl="revTx" presStyleIdx="0" presStyleCnt="0">
        <dgm:presLayoutVars>
          <dgm:chMax val="0"/>
          <dgm:chPref val="0"/>
          <dgm:bulletEnabled val="1"/>
        </dgm:presLayoutVars>
      </dgm:prSet>
      <dgm:spPr/>
      <dgm:t>
        <a:bodyPr/>
        <a:lstStyle/>
        <a:p>
          <a:endParaRPr lang="sk-SK"/>
        </a:p>
      </dgm:t>
    </dgm:pt>
  </dgm:ptLst>
  <dgm:cxnLst>
    <dgm:cxn modelId="{47BB7727-CF97-477A-B58F-5EC4E8D31884}" srcId="{74B79018-D34E-425D-91C0-2FE22969D811}" destId="{D3CD4C37-A34E-4305-95AD-7FF8461B5377}" srcOrd="0" destOrd="0" parTransId="{842E26EA-CB45-487B-B726-BD655C427A60}" sibTransId="{1ED5B774-E61F-4389-A1E3-3E6F73B6E543}"/>
    <dgm:cxn modelId="{59369E6F-3F36-4015-9B5B-7F2ED7141D7B}" type="presOf" srcId="{D3CD4C37-A34E-4305-95AD-7FF8461B5377}" destId="{24EE30BD-94D1-487A-AE17-C5BB85276892}" srcOrd="1" destOrd="0" presId="urn:microsoft.com/office/officeart/2005/8/layout/venn1"/>
    <dgm:cxn modelId="{91E442AD-CB12-4AAA-921E-CC0280A9319E}" type="presOf" srcId="{74B79018-D34E-425D-91C0-2FE22969D811}" destId="{20E942EC-6448-4904-9501-045078CBCBE4}" srcOrd="0" destOrd="0" presId="urn:microsoft.com/office/officeart/2005/8/layout/venn1"/>
    <dgm:cxn modelId="{8BC4DAE7-56AE-4956-BB2A-B5FABE445801}" type="presOf" srcId="{761574E7-A5D7-4F59-94DC-A0A1374A03F6}" destId="{251D8281-4894-4955-9192-E1F605807543}" srcOrd="0" destOrd="0" presId="urn:microsoft.com/office/officeart/2005/8/layout/venn1"/>
    <dgm:cxn modelId="{3F7823E8-1B99-4E60-8783-C3D7E93DC789}" srcId="{74B79018-D34E-425D-91C0-2FE22969D811}" destId="{761574E7-A5D7-4F59-94DC-A0A1374A03F6}" srcOrd="1" destOrd="0" parTransId="{3626D591-0EF5-496D-92F2-EB17AF2E85C4}" sibTransId="{FD67B1DE-D8CC-4F1B-A96E-BC83FE7D83DD}"/>
    <dgm:cxn modelId="{32B9C2EC-3834-41C9-92E9-38CC717C74DC}" type="presOf" srcId="{761574E7-A5D7-4F59-94DC-A0A1374A03F6}" destId="{C479F7DE-75B8-46B7-8E9F-361D62BFC9F1}" srcOrd="1" destOrd="0" presId="urn:microsoft.com/office/officeart/2005/8/layout/venn1"/>
    <dgm:cxn modelId="{4BE643DA-F434-4E52-83D6-240C614F0D7C}" type="presOf" srcId="{D3CD4C37-A34E-4305-95AD-7FF8461B5377}" destId="{A225E1FC-88AE-44DD-A262-6D4198C39967}" srcOrd="0" destOrd="0" presId="urn:microsoft.com/office/officeart/2005/8/layout/venn1"/>
    <dgm:cxn modelId="{FA9C71B2-A32C-4FD9-83AE-2B393B0C900E}" type="presParOf" srcId="{20E942EC-6448-4904-9501-045078CBCBE4}" destId="{A225E1FC-88AE-44DD-A262-6D4198C39967}" srcOrd="0" destOrd="0" presId="urn:microsoft.com/office/officeart/2005/8/layout/venn1"/>
    <dgm:cxn modelId="{136AE8F5-85B7-43EA-BB42-8638665321E7}" type="presParOf" srcId="{20E942EC-6448-4904-9501-045078CBCBE4}" destId="{24EE30BD-94D1-487A-AE17-C5BB85276892}" srcOrd="1" destOrd="0" presId="urn:microsoft.com/office/officeart/2005/8/layout/venn1"/>
    <dgm:cxn modelId="{E8B152D6-6D0D-4102-9658-51340413A400}" type="presParOf" srcId="{20E942EC-6448-4904-9501-045078CBCBE4}" destId="{251D8281-4894-4955-9192-E1F605807543}" srcOrd="2" destOrd="0" presId="urn:microsoft.com/office/officeart/2005/8/layout/venn1"/>
    <dgm:cxn modelId="{A81C343F-F19D-40B4-9F2D-63B386AAA181}" type="presParOf" srcId="{20E942EC-6448-4904-9501-045078CBCBE4}" destId="{C479F7DE-75B8-46B7-8E9F-361D62BFC9F1}" srcOrd="3" destOrd="0" presId="urn:microsoft.com/office/officeart/2005/8/layout/ven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F69AE9-87EC-4CB4-9C21-FF0B04376DE7}" type="doc">
      <dgm:prSet loTypeId="urn:microsoft.com/office/officeart/2005/8/layout/venn1" loCatId="relationship" qsTypeId="urn:microsoft.com/office/officeart/2005/8/quickstyle/simple1" qsCatId="simple" csTypeId="urn:microsoft.com/office/officeart/2005/8/colors/accent1_2" csCatId="accent1" phldr="1"/>
      <dgm:spPr/>
    </dgm:pt>
    <dgm:pt modelId="{D4181148-1992-4E38-8365-5A9A9DB47C54}">
      <dgm:prSet phldrT="[Tekst]" custT="1"/>
      <dgm:spPr/>
      <dgm:t>
        <a:bodyPr/>
        <a:lstStyle/>
        <a:p>
          <a:r>
            <a:rPr lang="sk-SK" sz="1800" b="1" noProof="0" dirty="0"/>
            <a:t>Líder</a:t>
          </a:r>
        </a:p>
        <a:p>
          <a:r>
            <a:rPr lang="sk-SK" sz="1200" noProof="0" dirty="0"/>
            <a:t>charakter, hodnoty, skúsenosti, postoje a názory</a:t>
          </a:r>
        </a:p>
      </dgm:t>
    </dgm:pt>
    <dgm:pt modelId="{4416C7FA-8B4B-440C-9ECE-C92598DD92D5}" type="parTrans" cxnId="{819ED765-8809-4464-99CB-6E18AF72BC1A}">
      <dgm:prSet/>
      <dgm:spPr/>
      <dgm:t>
        <a:bodyPr/>
        <a:lstStyle/>
        <a:p>
          <a:endParaRPr lang="pl-PL"/>
        </a:p>
      </dgm:t>
    </dgm:pt>
    <dgm:pt modelId="{C36796A6-334D-4FD6-8277-AF7C3B63ED46}" type="sibTrans" cxnId="{819ED765-8809-4464-99CB-6E18AF72BC1A}">
      <dgm:prSet/>
      <dgm:spPr/>
      <dgm:t>
        <a:bodyPr/>
        <a:lstStyle/>
        <a:p>
          <a:endParaRPr lang="pl-PL"/>
        </a:p>
      </dgm:t>
    </dgm:pt>
    <dgm:pt modelId="{7AC66995-E0FE-4011-B2C2-2CFFCB92D88D}">
      <dgm:prSet phldrT="[Tekst]" custT="1"/>
      <dgm:spPr/>
      <dgm:t>
        <a:bodyPr/>
        <a:lstStyle/>
        <a:p>
          <a:r>
            <a:rPr lang="sk-SK" sz="1800" b="1" noProof="0" dirty="0"/>
            <a:t>Situácia </a:t>
          </a:r>
        </a:p>
        <a:p>
          <a:r>
            <a:rPr lang="sk-SK" sz="1200" noProof="0" dirty="0"/>
            <a:t>Povaha úlohy, organizačné premenné</a:t>
          </a:r>
        </a:p>
      </dgm:t>
    </dgm:pt>
    <dgm:pt modelId="{D9844955-2DDD-4928-9FC5-0A79CCF5FE6A}" type="parTrans" cxnId="{FD10DE7B-3BD2-400E-99D8-8735A946FBEA}">
      <dgm:prSet/>
      <dgm:spPr/>
      <dgm:t>
        <a:bodyPr/>
        <a:lstStyle/>
        <a:p>
          <a:endParaRPr lang="pl-PL"/>
        </a:p>
      </dgm:t>
    </dgm:pt>
    <dgm:pt modelId="{952DBEDF-4396-4440-A44B-3CDEF970F916}" type="sibTrans" cxnId="{FD10DE7B-3BD2-400E-99D8-8735A946FBEA}">
      <dgm:prSet/>
      <dgm:spPr/>
      <dgm:t>
        <a:bodyPr/>
        <a:lstStyle/>
        <a:p>
          <a:endParaRPr lang="pl-PL"/>
        </a:p>
      </dgm:t>
    </dgm:pt>
    <dgm:pt modelId="{23B9CF65-C2DC-49C6-9AD6-3AA98642992C}">
      <dgm:prSet phldrT="[Tekst]" custT="1"/>
      <dgm:spPr/>
      <dgm:t>
        <a:bodyPr/>
        <a:lstStyle/>
        <a:p>
          <a:r>
            <a:rPr lang="sk-SK" sz="1800" b="1" noProof="0" dirty="0" err="1"/>
            <a:t>Nasledov-níci</a:t>
          </a:r>
          <a:endParaRPr lang="sk-SK" sz="1800" b="1" noProof="0" dirty="0"/>
        </a:p>
        <a:p>
          <a:r>
            <a:rPr lang="sk-SK" sz="1200" noProof="0" dirty="0"/>
            <a:t>charakter, hodnoty, skúsenosti, postoje</a:t>
          </a:r>
        </a:p>
      </dgm:t>
    </dgm:pt>
    <dgm:pt modelId="{499F28F2-1D5C-434A-8747-CAA992936F29}" type="parTrans" cxnId="{EAC54CBA-7BD7-4E94-B20E-8CC851119FFA}">
      <dgm:prSet/>
      <dgm:spPr/>
      <dgm:t>
        <a:bodyPr/>
        <a:lstStyle/>
        <a:p>
          <a:endParaRPr lang="pl-PL"/>
        </a:p>
      </dgm:t>
    </dgm:pt>
    <dgm:pt modelId="{246A080A-EA23-44DF-AA71-7DE89F73E749}" type="sibTrans" cxnId="{EAC54CBA-7BD7-4E94-B20E-8CC851119FFA}">
      <dgm:prSet/>
      <dgm:spPr/>
      <dgm:t>
        <a:bodyPr/>
        <a:lstStyle/>
        <a:p>
          <a:endParaRPr lang="pl-PL"/>
        </a:p>
      </dgm:t>
    </dgm:pt>
    <dgm:pt modelId="{B1CB0D7F-A0D5-428A-A95C-2120EE3EF76E}" type="pres">
      <dgm:prSet presAssocID="{8BF69AE9-87EC-4CB4-9C21-FF0B04376DE7}" presName="compositeShape" presStyleCnt="0">
        <dgm:presLayoutVars>
          <dgm:chMax val="7"/>
          <dgm:dir/>
          <dgm:resizeHandles val="exact"/>
        </dgm:presLayoutVars>
      </dgm:prSet>
      <dgm:spPr/>
    </dgm:pt>
    <dgm:pt modelId="{DAB38379-DAE1-43B6-8EDF-F2C70B650D77}" type="pres">
      <dgm:prSet presAssocID="{D4181148-1992-4E38-8365-5A9A9DB47C54}" presName="circ1" presStyleLbl="vennNode1" presStyleIdx="0" presStyleCnt="3"/>
      <dgm:spPr/>
      <dgm:t>
        <a:bodyPr/>
        <a:lstStyle/>
        <a:p>
          <a:endParaRPr lang="sk-SK"/>
        </a:p>
      </dgm:t>
    </dgm:pt>
    <dgm:pt modelId="{45D87429-00DA-4F67-8836-681D24A4458A}" type="pres">
      <dgm:prSet presAssocID="{D4181148-1992-4E38-8365-5A9A9DB47C54}" presName="circ1Tx" presStyleLbl="revTx" presStyleIdx="0" presStyleCnt="0">
        <dgm:presLayoutVars>
          <dgm:chMax val="0"/>
          <dgm:chPref val="0"/>
          <dgm:bulletEnabled val="1"/>
        </dgm:presLayoutVars>
      </dgm:prSet>
      <dgm:spPr/>
      <dgm:t>
        <a:bodyPr/>
        <a:lstStyle/>
        <a:p>
          <a:endParaRPr lang="sk-SK"/>
        </a:p>
      </dgm:t>
    </dgm:pt>
    <dgm:pt modelId="{6B6DC4BE-6673-49BB-B5F7-D4A1289C8524}" type="pres">
      <dgm:prSet presAssocID="{7AC66995-E0FE-4011-B2C2-2CFFCB92D88D}" presName="circ2" presStyleLbl="vennNode1" presStyleIdx="1" presStyleCnt="3" custLinFactNeighborX="7436" custLinFactNeighborY="1750"/>
      <dgm:spPr/>
      <dgm:t>
        <a:bodyPr/>
        <a:lstStyle/>
        <a:p>
          <a:endParaRPr lang="sk-SK"/>
        </a:p>
      </dgm:t>
    </dgm:pt>
    <dgm:pt modelId="{20291523-5ED4-4D10-9064-037CBE97D4D7}" type="pres">
      <dgm:prSet presAssocID="{7AC66995-E0FE-4011-B2C2-2CFFCB92D88D}" presName="circ2Tx" presStyleLbl="revTx" presStyleIdx="0" presStyleCnt="0">
        <dgm:presLayoutVars>
          <dgm:chMax val="0"/>
          <dgm:chPref val="0"/>
          <dgm:bulletEnabled val="1"/>
        </dgm:presLayoutVars>
      </dgm:prSet>
      <dgm:spPr/>
      <dgm:t>
        <a:bodyPr/>
        <a:lstStyle/>
        <a:p>
          <a:endParaRPr lang="sk-SK"/>
        </a:p>
      </dgm:t>
    </dgm:pt>
    <dgm:pt modelId="{4887F152-7281-4581-9B3F-673318CE29C4}" type="pres">
      <dgm:prSet presAssocID="{23B9CF65-C2DC-49C6-9AD6-3AA98642992C}" presName="circ3" presStyleLbl="vennNode1" presStyleIdx="2" presStyleCnt="3" custScaleX="98896" custLinFactNeighborX="-3776" custLinFactNeighborY="-676"/>
      <dgm:spPr/>
      <dgm:t>
        <a:bodyPr/>
        <a:lstStyle/>
        <a:p>
          <a:endParaRPr lang="sk-SK"/>
        </a:p>
      </dgm:t>
    </dgm:pt>
    <dgm:pt modelId="{3331BCDC-D784-4E42-8842-7A2F62D3608D}" type="pres">
      <dgm:prSet presAssocID="{23B9CF65-C2DC-49C6-9AD6-3AA98642992C}" presName="circ3Tx" presStyleLbl="revTx" presStyleIdx="0" presStyleCnt="0">
        <dgm:presLayoutVars>
          <dgm:chMax val="0"/>
          <dgm:chPref val="0"/>
          <dgm:bulletEnabled val="1"/>
        </dgm:presLayoutVars>
      </dgm:prSet>
      <dgm:spPr/>
      <dgm:t>
        <a:bodyPr/>
        <a:lstStyle/>
        <a:p>
          <a:endParaRPr lang="sk-SK"/>
        </a:p>
      </dgm:t>
    </dgm:pt>
  </dgm:ptLst>
  <dgm:cxnLst>
    <dgm:cxn modelId="{819ED765-8809-4464-99CB-6E18AF72BC1A}" srcId="{8BF69AE9-87EC-4CB4-9C21-FF0B04376DE7}" destId="{D4181148-1992-4E38-8365-5A9A9DB47C54}" srcOrd="0" destOrd="0" parTransId="{4416C7FA-8B4B-440C-9ECE-C92598DD92D5}" sibTransId="{C36796A6-334D-4FD6-8277-AF7C3B63ED46}"/>
    <dgm:cxn modelId="{38195637-D5AC-43BE-905E-B3B0175CCA15}" type="presOf" srcId="{7AC66995-E0FE-4011-B2C2-2CFFCB92D88D}" destId="{20291523-5ED4-4D10-9064-037CBE97D4D7}" srcOrd="1" destOrd="0" presId="urn:microsoft.com/office/officeart/2005/8/layout/venn1"/>
    <dgm:cxn modelId="{3B6BBAFC-0B1E-4C3B-AF21-3BA5096FFC58}" type="presOf" srcId="{23B9CF65-C2DC-49C6-9AD6-3AA98642992C}" destId="{3331BCDC-D784-4E42-8842-7A2F62D3608D}" srcOrd="1" destOrd="0" presId="urn:microsoft.com/office/officeart/2005/8/layout/venn1"/>
    <dgm:cxn modelId="{AEA9E062-C9C7-49BB-8265-874A24EDCD01}" type="presOf" srcId="{7AC66995-E0FE-4011-B2C2-2CFFCB92D88D}" destId="{6B6DC4BE-6673-49BB-B5F7-D4A1289C8524}" srcOrd="0" destOrd="0" presId="urn:microsoft.com/office/officeart/2005/8/layout/venn1"/>
    <dgm:cxn modelId="{DA30DA9D-3ED5-4615-A5E4-3028C6475C27}" type="presOf" srcId="{23B9CF65-C2DC-49C6-9AD6-3AA98642992C}" destId="{4887F152-7281-4581-9B3F-673318CE29C4}" srcOrd="0" destOrd="0" presId="urn:microsoft.com/office/officeart/2005/8/layout/venn1"/>
    <dgm:cxn modelId="{EAC54CBA-7BD7-4E94-B20E-8CC851119FFA}" srcId="{8BF69AE9-87EC-4CB4-9C21-FF0B04376DE7}" destId="{23B9CF65-C2DC-49C6-9AD6-3AA98642992C}" srcOrd="2" destOrd="0" parTransId="{499F28F2-1D5C-434A-8747-CAA992936F29}" sibTransId="{246A080A-EA23-44DF-AA71-7DE89F73E749}"/>
    <dgm:cxn modelId="{1558F6CD-D194-46D5-B6FC-13DC4C7428F6}" type="presOf" srcId="{D4181148-1992-4E38-8365-5A9A9DB47C54}" destId="{45D87429-00DA-4F67-8836-681D24A4458A}" srcOrd="1" destOrd="0" presId="urn:microsoft.com/office/officeart/2005/8/layout/venn1"/>
    <dgm:cxn modelId="{08AE82AD-7A40-4D99-AA1F-5FD452B0FA55}" type="presOf" srcId="{8BF69AE9-87EC-4CB4-9C21-FF0B04376DE7}" destId="{B1CB0D7F-A0D5-428A-A95C-2120EE3EF76E}" srcOrd="0" destOrd="0" presId="urn:microsoft.com/office/officeart/2005/8/layout/venn1"/>
    <dgm:cxn modelId="{2A5D48BE-6005-46A2-8B0E-FC01EC25F234}" type="presOf" srcId="{D4181148-1992-4E38-8365-5A9A9DB47C54}" destId="{DAB38379-DAE1-43B6-8EDF-F2C70B650D77}" srcOrd="0" destOrd="0" presId="urn:microsoft.com/office/officeart/2005/8/layout/venn1"/>
    <dgm:cxn modelId="{FD10DE7B-3BD2-400E-99D8-8735A946FBEA}" srcId="{8BF69AE9-87EC-4CB4-9C21-FF0B04376DE7}" destId="{7AC66995-E0FE-4011-B2C2-2CFFCB92D88D}" srcOrd="1" destOrd="0" parTransId="{D9844955-2DDD-4928-9FC5-0A79CCF5FE6A}" sibTransId="{952DBEDF-4396-4440-A44B-3CDEF970F916}"/>
    <dgm:cxn modelId="{73E89A06-9198-41B1-AA3E-F656703CB47C}" type="presParOf" srcId="{B1CB0D7F-A0D5-428A-A95C-2120EE3EF76E}" destId="{DAB38379-DAE1-43B6-8EDF-F2C70B650D77}" srcOrd="0" destOrd="0" presId="urn:microsoft.com/office/officeart/2005/8/layout/venn1"/>
    <dgm:cxn modelId="{A57954C8-BC79-474F-A099-FEFD408E4306}" type="presParOf" srcId="{B1CB0D7F-A0D5-428A-A95C-2120EE3EF76E}" destId="{45D87429-00DA-4F67-8836-681D24A4458A}" srcOrd="1" destOrd="0" presId="urn:microsoft.com/office/officeart/2005/8/layout/venn1"/>
    <dgm:cxn modelId="{6705B0F2-F5D7-4040-9A11-436EE29B1D7B}" type="presParOf" srcId="{B1CB0D7F-A0D5-428A-A95C-2120EE3EF76E}" destId="{6B6DC4BE-6673-49BB-B5F7-D4A1289C8524}" srcOrd="2" destOrd="0" presId="urn:microsoft.com/office/officeart/2005/8/layout/venn1"/>
    <dgm:cxn modelId="{6E5AE767-BEAC-46EC-ABAF-ADA6751095D5}" type="presParOf" srcId="{B1CB0D7F-A0D5-428A-A95C-2120EE3EF76E}" destId="{20291523-5ED4-4D10-9064-037CBE97D4D7}" srcOrd="3" destOrd="0" presId="urn:microsoft.com/office/officeart/2005/8/layout/venn1"/>
    <dgm:cxn modelId="{5370F8B6-33E9-4FD5-AE00-274DB4ADD03B}" type="presParOf" srcId="{B1CB0D7F-A0D5-428A-A95C-2120EE3EF76E}" destId="{4887F152-7281-4581-9B3F-673318CE29C4}" srcOrd="4" destOrd="0" presId="urn:microsoft.com/office/officeart/2005/8/layout/venn1"/>
    <dgm:cxn modelId="{1110BA77-6CC8-4170-AC4D-46AFBB047960}" type="presParOf" srcId="{B1CB0D7F-A0D5-428A-A95C-2120EE3EF76E}" destId="{3331BCDC-D784-4E42-8842-7A2F62D3608D}"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3177-292A-4F81-A13A-FFB58EF773FB}" type="doc">
      <dgm:prSet loTypeId="urn:microsoft.com/office/officeart/2005/8/layout/hProcess9" loCatId="process" qsTypeId="urn:microsoft.com/office/officeart/2005/8/quickstyle/simple1" qsCatId="simple" csTypeId="urn:microsoft.com/office/officeart/2005/8/colors/accent1_2" csCatId="accent1" phldr="1"/>
      <dgm:spPr/>
    </dgm:pt>
    <dgm:pt modelId="{07A81B4E-74AF-4A9B-B433-ED2808F24AB2}">
      <dgm:prSet phldrT="[Tekst]"/>
      <dgm:spPr/>
      <dgm:t>
        <a:bodyPr/>
        <a:lstStyle/>
        <a:p>
          <a:r>
            <a:rPr lang="sk-SK" dirty="0"/>
            <a:t>Myšlienka</a:t>
          </a:r>
          <a:endParaRPr lang="pl-PL" dirty="0"/>
        </a:p>
      </dgm:t>
    </dgm:pt>
    <dgm:pt modelId="{6F211ECB-D819-4D2B-B47F-701A5BA82D54}" type="parTrans" cxnId="{531DAA0C-D5FB-4BE2-B153-2CB36D62F5FA}">
      <dgm:prSet/>
      <dgm:spPr/>
      <dgm:t>
        <a:bodyPr/>
        <a:lstStyle/>
        <a:p>
          <a:endParaRPr lang="pl-PL"/>
        </a:p>
      </dgm:t>
    </dgm:pt>
    <dgm:pt modelId="{F805558B-3F16-44B6-BE95-F890B1B422CB}" type="sibTrans" cxnId="{531DAA0C-D5FB-4BE2-B153-2CB36D62F5FA}">
      <dgm:prSet/>
      <dgm:spPr/>
      <dgm:t>
        <a:bodyPr/>
        <a:lstStyle/>
        <a:p>
          <a:endParaRPr lang="pl-PL"/>
        </a:p>
      </dgm:t>
    </dgm:pt>
    <dgm:pt modelId="{440827DE-40A0-4CAB-BB82-F28ECFFE5DDF}">
      <dgm:prSet phldrT="[Tekst]"/>
      <dgm:spPr/>
      <dgm:t>
        <a:bodyPr/>
        <a:lstStyle/>
        <a:p>
          <a:r>
            <a:rPr lang="sk-SK" dirty="0"/>
            <a:t>Kódovanie</a:t>
          </a:r>
          <a:endParaRPr lang="pl-PL" dirty="0"/>
        </a:p>
      </dgm:t>
    </dgm:pt>
    <dgm:pt modelId="{307339CC-B534-4996-A406-279E0D2CDAE2}" type="parTrans" cxnId="{1B087AC2-0678-4100-AD6A-F1B4BA5F2130}">
      <dgm:prSet/>
      <dgm:spPr/>
      <dgm:t>
        <a:bodyPr/>
        <a:lstStyle/>
        <a:p>
          <a:endParaRPr lang="pl-PL"/>
        </a:p>
      </dgm:t>
    </dgm:pt>
    <dgm:pt modelId="{4040E710-D99E-4EDB-9768-1F9B331D2A6F}" type="sibTrans" cxnId="{1B087AC2-0678-4100-AD6A-F1B4BA5F2130}">
      <dgm:prSet/>
      <dgm:spPr/>
      <dgm:t>
        <a:bodyPr/>
        <a:lstStyle/>
        <a:p>
          <a:endParaRPr lang="pl-PL"/>
        </a:p>
      </dgm:t>
    </dgm:pt>
    <dgm:pt modelId="{F06CFDFB-A90C-4126-B231-721A3794034F}">
      <dgm:prSet phldrT="[Tekst]"/>
      <dgm:spPr/>
      <dgm:t>
        <a:bodyPr/>
        <a:lstStyle/>
        <a:p>
          <a:r>
            <a:rPr lang="en-US" dirty="0"/>
            <a:t>De</a:t>
          </a:r>
          <a:r>
            <a:rPr lang="sk-SK" dirty="0"/>
            <a:t>kódovanie</a:t>
          </a:r>
          <a:endParaRPr lang="pl-PL" dirty="0"/>
        </a:p>
      </dgm:t>
    </dgm:pt>
    <dgm:pt modelId="{38E8F665-F910-4D12-A8D0-C322206B88F6}" type="parTrans" cxnId="{845C71C3-C2F4-4F4A-AE23-E243ABF0A1F9}">
      <dgm:prSet/>
      <dgm:spPr/>
      <dgm:t>
        <a:bodyPr/>
        <a:lstStyle/>
        <a:p>
          <a:endParaRPr lang="pl-PL"/>
        </a:p>
      </dgm:t>
    </dgm:pt>
    <dgm:pt modelId="{39BA64C4-A568-42A7-AFB5-5F0D7C538932}" type="sibTrans" cxnId="{845C71C3-C2F4-4F4A-AE23-E243ABF0A1F9}">
      <dgm:prSet/>
      <dgm:spPr/>
      <dgm:t>
        <a:bodyPr/>
        <a:lstStyle/>
        <a:p>
          <a:endParaRPr lang="pl-PL"/>
        </a:p>
      </dgm:t>
    </dgm:pt>
    <dgm:pt modelId="{22428178-0027-4053-A91B-C47BE5F1AC5A}" type="pres">
      <dgm:prSet presAssocID="{242D3177-292A-4F81-A13A-FFB58EF773FB}" presName="CompostProcess" presStyleCnt="0">
        <dgm:presLayoutVars>
          <dgm:dir/>
          <dgm:resizeHandles val="exact"/>
        </dgm:presLayoutVars>
      </dgm:prSet>
      <dgm:spPr/>
    </dgm:pt>
    <dgm:pt modelId="{DE0432A0-E8B7-4E32-ABDE-8D4230871EAB}" type="pres">
      <dgm:prSet presAssocID="{242D3177-292A-4F81-A13A-FFB58EF773FB}" presName="arrow" presStyleLbl="bgShp" presStyleIdx="0" presStyleCnt="1"/>
      <dgm:spPr/>
    </dgm:pt>
    <dgm:pt modelId="{AC69C971-CC6D-4FB1-A4B9-D049289EE3C0}" type="pres">
      <dgm:prSet presAssocID="{242D3177-292A-4F81-A13A-FFB58EF773FB}" presName="linearProcess" presStyleCnt="0"/>
      <dgm:spPr/>
    </dgm:pt>
    <dgm:pt modelId="{938573B3-0439-4523-A694-5264ACE271C4}" type="pres">
      <dgm:prSet presAssocID="{07A81B4E-74AF-4A9B-B433-ED2808F24AB2}" presName="textNode" presStyleLbl="node1" presStyleIdx="0" presStyleCnt="3">
        <dgm:presLayoutVars>
          <dgm:bulletEnabled val="1"/>
        </dgm:presLayoutVars>
      </dgm:prSet>
      <dgm:spPr/>
      <dgm:t>
        <a:bodyPr/>
        <a:lstStyle/>
        <a:p>
          <a:endParaRPr lang="sk-SK"/>
        </a:p>
      </dgm:t>
    </dgm:pt>
    <dgm:pt modelId="{C266A1D0-D55D-40DF-8F27-C9AEDC0F2629}" type="pres">
      <dgm:prSet presAssocID="{F805558B-3F16-44B6-BE95-F890B1B422CB}" presName="sibTrans" presStyleCnt="0"/>
      <dgm:spPr/>
    </dgm:pt>
    <dgm:pt modelId="{1BEC3671-FB16-46E1-94F8-09B64FABDC16}" type="pres">
      <dgm:prSet presAssocID="{440827DE-40A0-4CAB-BB82-F28ECFFE5DDF}" presName="textNode" presStyleLbl="node1" presStyleIdx="1" presStyleCnt="3">
        <dgm:presLayoutVars>
          <dgm:bulletEnabled val="1"/>
        </dgm:presLayoutVars>
      </dgm:prSet>
      <dgm:spPr/>
      <dgm:t>
        <a:bodyPr/>
        <a:lstStyle/>
        <a:p>
          <a:endParaRPr lang="sk-SK"/>
        </a:p>
      </dgm:t>
    </dgm:pt>
    <dgm:pt modelId="{464546F8-7BF3-4EE9-942A-CDFD67CBC8B3}" type="pres">
      <dgm:prSet presAssocID="{4040E710-D99E-4EDB-9768-1F9B331D2A6F}" presName="sibTrans" presStyleCnt="0"/>
      <dgm:spPr/>
    </dgm:pt>
    <dgm:pt modelId="{88D083D6-5F81-4DD7-A9B3-477D6FDC14D4}" type="pres">
      <dgm:prSet presAssocID="{F06CFDFB-A90C-4126-B231-721A3794034F}" presName="textNode" presStyleLbl="node1" presStyleIdx="2" presStyleCnt="3">
        <dgm:presLayoutVars>
          <dgm:bulletEnabled val="1"/>
        </dgm:presLayoutVars>
      </dgm:prSet>
      <dgm:spPr/>
      <dgm:t>
        <a:bodyPr/>
        <a:lstStyle/>
        <a:p>
          <a:endParaRPr lang="sk-SK"/>
        </a:p>
      </dgm:t>
    </dgm:pt>
  </dgm:ptLst>
  <dgm:cxnLst>
    <dgm:cxn modelId="{A5E99E14-0241-400E-9C66-EE47698DB7D6}" type="presOf" srcId="{242D3177-292A-4F81-A13A-FFB58EF773FB}" destId="{22428178-0027-4053-A91B-C47BE5F1AC5A}" srcOrd="0" destOrd="0" presId="urn:microsoft.com/office/officeart/2005/8/layout/hProcess9"/>
    <dgm:cxn modelId="{111DE1D1-1149-49E1-9582-277B253F5858}" type="presOf" srcId="{F06CFDFB-A90C-4126-B231-721A3794034F}" destId="{88D083D6-5F81-4DD7-A9B3-477D6FDC14D4}" srcOrd="0" destOrd="0" presId="urn:microsoft.com/office/officeart/2005/8/layout/hProcess9"/>
    <dgm:cxn modelId="{1B087AC2-0678-4100-AD6A-F1B4BA5F2130}" srcId="{242D3177-292A-4F81-A13A-FFB58EF773FB}" destId="{440827DE-40A0-4CAB-BB82-F28ECFFE5DDF}" srcOrd="1" destOrd="0" parTransId="{307339CC-B534-4996-A406-279E0D2CDAE2}" sibTransId="{4040E710-D99E-4EDB-9768-1F9B331D2A6F}"/>
    <dgm:cxn modelId="{7C69898A-75B1-415A-B23E-91553A9CB194}" type="presOf" srcId="{07A81B4E-74AF-4A9B-B433-ED2808F24AB2}" destId="{938573B3-0439-4523-A694-5264ACE271C4}" srcOrd="0" destOrd="0" presId="urn:microsoft.com/office/officeart/2005/8/layout/hProcess9"/>
    <dgm:cxn modelId="{531DAA0C-D5FB-4BE2-B153-2CB36D62F5FA}" srcId="{242D3177-292A-4F81-A13A-FFB58EF773FB}" destId="{07A81B4E-74AF-4A9B-B433-ED2808F24AB2}" srcOrd="0" destOrd="0" parTransId="{6F211ECB-D819-4D2B-B47F-701A5BA82D54}" sibTransId="{F805558B-3F16-44B6-BE95-F890B1B422CB}"/>
    <dgm:cxn modelId="{845C71C3-C2F4-4F4A-AE23-E243ABF0A1F9}" srcId="{242D3177-292A-4F81-A13A-FFB58EF773FB}" destId="{F06CFDFB-A90C-4126-B231-721A3794034F}" srcOrd="2" destOrd="0" parTransId="{38E8F665-F910-4D12-A8D0-C322206B88F6}" sibTransId="{39BA64C4-A568-42A7-AFB5-5F0D7C538932}"/>
    <dgm:cxn modelId="{8AFFD118-2AE2-41C1-BA9C-8992C12D5031}" type="presOf" srcId="{440827DE-40A0-4CAB-BB82-F28ECFFE5DDF}" destId="{1BEC3671-FB16-46E1-94F8-09B64FABDC16}" srcOrd="0" destOrd="0" presId="urn:microsoft.com/office/officeart/2005/8/layout/hProcess9"/>
    <dgm:cxn modelId="{97444868-97AC-4D07-BA92-D5F779D900C7}" type="presParOf" srcId="{22428178-0027-4053-A91B-C47BE5F1AC5A}" destId="{DE0432A0-E8B7-4E32-ABDE-8D4230871EAB}" srcOrd="0" destOrd="0" presId="urn:microsoft.com/office/officeart/2005/8/layout/hProcess9"/>
    <dgm:cxn modelId="{87277C14-AF8B-4EE2-857F-DA8829217AA4}" type="presParOf" srcId="{22428178-0027-4053-A91B-C47BE5F1AC5A}" destId="{AC69C971-CC6D-4FB1-A4B9-D049289EE3C0}" srcOrd="1" destOrd="0" presId="urn:microsoft.com/office/officeart/2005/8/layout/hProcess9"/>
    <dgm:cxn modelId="{77AC1DA5-7708-41A9-B0AE-FAA71A5B6852}" type="presParOf" srcId="{AC69C971-CC6D-4FB1-A4B9-D049289EE3C0}" destId="{938573B3-0439-4523-A694-5264ACE271C4}" srcOrd="0" destOrd="0" presId="urn:microsoft.com/office/officeart/2005/8/layout/hProcess9"/>
    <dgm:cxn modelId="{ADABD517-0F5A-4118-96A8-41CA843DE590}" type="presParOf" srcId="{AC69C971-CC6D-4FB1-A4B9-D049289EE3C0}" destId="{C266A1D0-D55D-40DF-8F27-C9AEDC0F2629}" srcOrd="1" destOrd="0" presId="urn:microsoft.com/office/officeart/2005/8/layout/hProcess9"/>
    <dgm:cxn modelId="{645954E1-C1F7-43B1-BA8A-563304B0E35D}" type="presParOf" srcId="{AC69C971-CC6D-4FB1-A4B9-D049289EE3C0}" destId="{1BEC3671-FB16-46E1-94F8-09B64FABDC16}" srcOrd="2" destOrd="0" presId="urn:microsoft.com/office/officeart/2005/8/layout/hProcess9"/>
    <dgm:cxn modelId="{BBA3E90C-B21C-45BB-919D-F4F242B3479F}" type="presParOf" srcId="{AC69C971-CC6D-4FB1-A4B9-D049289EE3C0}" destId="{464546F8-7BF3-4EE9-942A-CDFD67CBC8B3}" srcOrd="3" destOrd="0" presId="urn:microsoft.com/office/officeart/2005/8/layout/hProcess9"/>
    <dgm:cxn modelId="{521FE26B-4389-4D22-9659-0AE927068C88}" type="presParOf" srcId="{AC69C971-CC6D-4FB1-A4B9-D049289EE3C0}" destId="{88D083D6-5F81-4DD7-A9B3-477D6FDC14D4}"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513E63-DDD9-4900-890A-F41366357C2F}"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pl-PL"/>
        </a:p>
      </dgm:t>
    </dgm:pt>
    <dgm:pt modelId="{D8484CA7-EBDF-4340-B303-423D4A3D5382}">
      <dgm:prSet phldrT="[Tekst]" custT="1"/>
      <dgm:spPr/>
      <dgm:t>
        <a:bodyPr/>
        <a:lstStyle/>
        <a:p>
          <a:r>
            <a:rPr lang="sk-SK" sz="2400" noProof="0" dirty="0"/>
            <a:t>Spätná väzba</a:t>
          </a:r>
          <a:endParaRPr lang="en-GB" sz="2400" noProof="0" dirty="0"/>
        </a:p>
      </dgm:t>
    </dgm:pt>
    <dgm:pt modelId="{B8C2079E-3EE8-4A74-9CCF-447AF19141CE}" type="parTrans" cxnId="{4834AF23-1E53-45F5-99DC-1FCAF94A974A}">
      <dgm:prSet/>
      <dgm:spPr/>
      <dgm:t>
        <a:bodyPr/>
        <a:lstStyle/>
        <a:p>
          <a:endParaRPr lang="pl-PL"/>
        </a:p>
      </dgm:t>
    </dgm:pt>
    <dgm:pt modelId="{C7C39C62-7327-41A1-AD66-4C6BB364B517}" type="sibTrans" cxnId="{4834AF23-1E53-45F5-99DC-1FCAF94A974A}">
      <dgm:prSet/>
      <dgm:spPr/>
      <dgm:t>
        <a:bodyPr/>
        <a:lstStyle/>
        <a:p>
          <a:endParaRPr lang="pl-PL"/>
        </a:p>
      </dgm:t>
    </dgm:pt>
    <dgm:pt modelId="{92E8552D-DF54-4B9C-88BA-7690767ADEC6}">
      <dgm:prSet phldrT="[Tekst]"/>
      <dgm:spPr/>
      <dgm:t>
        <a:bodyPr/>
        <a:lstStyle/>
        <a:p>
          <a:r>
            <a:rPr lang="sk-SK" noProof="0" dirty="0"/>
            <a:t>Vyvážená</a:t>
          </a:r>
          <a:endParaRPr lang="en-GB" noProof="0" dirty="0"/>
        </a:p>
      </dgm:t>
    </dgm:pt>
    <dgm:pt modelId="{8AC5AEDA-0673-449C-8912-749B5F2D0BD5}" type="parTrans" cxnId="{FD97BCA1-41B9-4C0F-A3AA-C54910E51F8A}">
      <dgm:prSet/>
      <dgm:spPr/>
      <dgm:t>
        <a:bodyPr/>
        <a:lstStyle/>
        <a:p>
          <a:endParaRPr lang="pl-PL"/>
        </a:p>
      </dgm:t>
    </dgm:pt>
    <dgm:pt modelId="{FC2D8E89-3031-4DB3-B98C-54084CC5EA71}" type="sibTrans" cxnId="{FD97BCA1-41B9-4C0F-A3AA-C54910E51F8A}">
      <dgm:prSet/>
      <dgm:spPr/>
      <dgm:t>
        <a:bodyPr/>
        <a:lstStyle/>
        <a:p>
          <a:endParaRPr lang="pl-PL"/>
        </a:p>
      </dgm:t>
    </dgm:pt>
    <dgm:pt modelId="{5080CA5F-8ED6-4E00-BDB4-138C07FEB675}">
      <dgm:prSet phldrT="[Tekst]"/>
      <dgm:spPr/>
      <dgm:t>
        <a:bodyPr/>
        <a:lstStyle/>
        <a:p>
          <a:r>
            <a:rPr lang="sk-SK" noProof="0" dirty="0"/>
            <a:t>Jasná</a:t>
          </a:r>
          <a:endParaRPr lang="en-GB" noProof="0" dirty="0"/>
        </a:p>
      </dgm:t>
    </dgm:pt>
    <dgm:pt modelId="{98C3D112-2C83-4D65-BC4A-55D6A752F4BB}" type="parTrans" cxnId="{46D2A29C-DF88-4E5F-B39E-E3191606C071}">
      <dgm:prSet/>
      <dgm:spPr/>
      <dgm:t>
        <a:bodyPr/>
        <a:lstStyle/>
        <a:p>
          <a:endParaRPr lang="pl-PL"/>
        </a:p>
      </dgm:t>
    </dgm:pt>
    <dgm:pt modelId="{D9568377-4490-47F2-B48E-5C1C8A454FE7}" type="sibTrans" cxnId="{46D2A29C-DF88-4E5F-B39E-E3191606C071}">
      <dgm:prSet/>
      <dgm:spPr/>
      <dgm:t>
        <a:bodyPr/>
        <a:lstStyle/>
        <a:p>
          <a:endParaRPr lang="pl-PL"/>
        </a:p>
      </dgm:t>
    </dgm:pt>
    <dgm:pt modelId="{F259B5EB-8CD8-46BA-981E-779F9A4906AA}">
      <dgm:prSet phldrT="[Tekst]"/>
      <dgm:spPr/>
      <dgm:t>
        <a:bodyPr/>
        <a:lstStyle/>
        <a:p>
          <a:r>
            <a:rPr lang="sk-SK" noProof="0" dirty="0"/>
            <a:t>Vlastná</a:t>
          </a:r>
          <a:endParaRPr lang="en-GB" noProof="0" dirty="0"/>
        </a:p>
      </dgm:t>
    </dgm:pt>
    <dgm:pt modelId="{1D331150-A102-4C5E-A219-B6C17A4BDD36}" type="parTrans" cxnId="{F8E9FF58-432F-4542-A21F-0C12EF8DA254}">
      <dgm:prSet/>
      <dgm:spPr/>
      <dgm:t>
        <a:bodyPr/>
        <a:lstStyle/>
        <a:p>
          <a:endParaRPr lang="pl-PL"/>
        </a:p>
      </dgm:t>
    </dgm:pt>
    <dgm:pt modelId="{56B8730F-3566-486A-8983-40C9F8AEA9F5}" type="sibTrans" cxnId="{F8E9FF58-432F-4542-A21F-0C12EF8DA254}">
      <dgm:prSet/>
      <dgm:spPr/>
      <dgm:t>
        <a:bodyPr/>
        <a:lstStyle/>
        <a:p>
          <a:endParaRPr lang="pl-PL"/>
        </a:p>
      </dgm:t>
    </dgm:pt>
    <dgm:pt modelId="{CACA6E06-511B-413C-8B25-5E7063A480EE}">
      <dgm:prSet phldrT="[Tekst]"/>
      <dgm:spPr/>
      <dgm:t>
        <a:bodyPr/>
        <a:lstStyle/>
        <a:p>
          <a:r>
            <a:rPr lang="pl-PL" dirty="0"/>
            <a:t>Pravidelná </a:t>
          </a:r>
        </a:p>
      </dgm:t>
    </dgm:pt>
    <dgm:pt modelId="{E8873AEF-314F-4C67-86F3-FAA80D61DDB5}" type="parTrans" cxnId="{B96A0E81-DB90-4428-B30D-AD2BF15F1349}">
      <dgm:prSet/>
      <dgm:spPr/>
      <dgm:t>
        <a:bodyPr/>
        <a:lstStyle/>
        <a:p>
          <a:endParaRPr lang="pl-PL"/>
        </a:p>
      </dgm:t>
    </dgm:pt>
    <dgm:pt modelId="{FB9044A9-19A4-4956-A3DA-6B959624FB03}" type="sibTrans" cxnId="{B96A0E81-DB90-4428-B30D-AD2BF15F1349}">
      <dgm:prSet/>
      <dgm:spPr/>
      <dgm:t>
        <a:bodyPr/>
        <a:lstStyle/>
        <a:p>
          <a:endParaRPr lang="pl-PL"/>
        </a:p>
      </dgm:t>
    </dgm:pt>
    <dgm:pt modelId="{2AB7F181-6D75-47F4-9F85-B52DF0DC587A}">
      <dgm:prSet phldrT="[Tekst]"/>
      <dgm:spPr/>
      <dgm:t>
        <a:bodyPr/>
        <a:lstStyle/>
        <a:p>
          <a:r>
            <a:rPr lang="sk-SK" noProof="0" dirty="0"/>
            <a:t>Konkrétna</a:t>
          </a:r>
          <a:endParaRPr lang="en-GB" noProof="0" dirty="0"/>
        </a:p>
      </dgm:t>
    </dgm:pt>
    <dgm:pt modelId="{CF679E7C-5A22-49E9-919F-806F44DEDC81}" type="parTrans" cxnId="{3ADF1BC8-C04E-4857-83A5-5C9260100B38}">
      <dgm:prSet/>
      <dgm:spPr/>
      <dgm:t>
        <a:bodyPr/>
        <a:lstStyle/>
        <a:p>
          <a:endParaRPr lang="pl-PL"/>
        </a:p>
      </dgm:t>
    </dgm:pt>
    <dgm:pt modelId="{5EF32ABE-2F78-488A-A266-4A42B4046833}" type="sibTrans" cxnId="{3ADF1BC8-C04E-4857-83A5-5C9260100B38}">
      <dgm:prSet/>
      <dgm:spPr/>
      <dgm:t>
        <a:bodyPr/>
        <a:lstStyle/>
        <a:p>
          <a:endParaRPr lang="pl-PL"/>
        </a:p>
      </dgm:t>
    </dgm:pt>
    <dgm:pt modelId="{C283246F-7808-B74B-8D50-C07CCE2FBCAD}">
      <dgm:prSet phldrT="[Tekst]"/>
      <dgm:spPr/>
      <dgm:t>
        <a:bodyPr/>
        <a:lstStyle/>
        <a:p>
          <a:r>
            <a:rPr lang="sk-SK" noProof="0" dirty="0"/>
            <a:t>Daná v správnom čase</a:t>
          </a:r>
          <a:endParaRPr lang="en-GB" noProof="0" dirty="0"/>
        </a:p>
      </dgm:t>
    </dgm:pt>
    <dgm:pt modelId="{FC0B39BF-DE0F-7140-90FE-989D3AE0743C}" type="parTrans" cxnId="{B569777B-5B81-5F4A-96A7-225D0F33C5BF}">
      <dgm:prSet/>
      <dgm:spPr/>
      <dgm:t>
        <a:bodyPr/>
        <a:lstStyle/>
        <a:p>
          <a:endParaRPr lang="pl-PL"/>
        </a:p>
      </dgm:t>
    </dgm:pt>
    <dgm:pt modelId="{88C7E303-E8DC-1E42-9166-77D5A16720AC}" type="sibTrans" cxnId="{B569777B-5B81-5F4A-96A7-225D0F33C5BF}">
      <dgm:prSet/>
      <dgm:spPr/>
      <dgm:t>
        <a:bodyPr/>
        <a:lstStyle/>
        <a:p>
          <a:endParaRPr lang="pl-PL"/>
        </a:p>
      </dgm:t>
    </dgm:pt>
    <dgm:pt modelId="{8A28EB95-20C7-4B45-BB90-B1DF75DA590D}" type="pres">
      <dgm:prSet presAssocID="{D8513E63-DDD9-4900-890A-F41366357C2F}" presName="composite" presStyleCnt="0">
        <dgm:presLayoutVars>
          <dgm:chMax val="1"/>
          <dgm:dir/>
          <dgm:resizeHandles val="exact"/>
        </dgm:presLayoutVars>
      </dgm:prSet>
      <dgm:spPr/>
      <dgm:t>
        <a:bodyPr/>
        <a:lstStyle/>
        <a:p>
          <a:endParaRPr lang="sk-SK"/>
        </a:p>
      </dgm:t>
    </dgm:pt>
    <dgm:pt modelId="{44673779-8E5F-4D44-826C-7E3AC49099B5}" type="pres">
      <dgm:prSet presAssocID="{D8513E63-DDD9-4900-890A-F41366357C2F}" presName="radial" presStyleCnt="0">
        <dgm:presLayoutVars>
          <dgm:animLvl val="ctr"/>
        </dgm:presLayoutVars>
      </dgm:prSet>
      <dgm:spPr/>
    </dgm:pt>
    <dgm:pt modelId="{129F39AF-684D-4283-AB5B-94C3C6DDDBB3}" type="pres">
      <dgm:prSet presAssocID="{D8484CA7-EBDF-4340-B303-423D4A3D5382}" presName="centerShape" presStyleLbl="vennNode1" presStyleIdx="0" presStyleCnt="7"/>
      <dgm:spPr/>
      <dgm:t>
        <a:bodyPr/>
        <a:lstStyle/>
        <a:p>
          <a:endParaRPr lang="sk-SK"/>
        </a:p>
      </dgm:t>
    </dgm:pt>
    <dgm:pt modelId="{D240B154-E054-4E29-8645-D16AE2337542}" type="pres">
      <dgm:prSet presAssocID="{92E8552D-DF54-4B9C-88BA-7690767ADEC6}" presName="node" presStyleLbl="vennNode1" presStyleIdx="1" presStyleCnt="7" custScaleX="142292" custScaleY="124670" custRadScaleRad="88719" custRadScaleInc="5105">
        <dgm:presLayoutVars>
          <dgm:bulletEnabled val="1"/>
        </dgm:presLayoutVars>
      </dgm:prSet>
      <dgm:spPr/>
      <dgm:t>
        <a:bodyPr/>
        <a:lstStyle/>
        <a:p>
          <a:endParaRPr lang="sk-SK"/>
        </a:p>
      </dgm:t>
    </dgm:pt>
    <dgm:pt modelId="{7FF2653D-1FE8-4B52-A34E-5F908ACD15D4}" type="pres">
      <dgm:prSet presAssocID="{5080CA5F-8ED6-4E00-BDB4-138C07FEB675}" presName="node" presStyleLbl="vennNode1" presStyleIdx="2" presStyleCnt="7" custScaleX="154314" custScaleY="135108" custRadScaleRad="108590" custRadScaleInc="13282">
        <dgm:presLayoutVars>
          <dgm:bulletEnabled val="1"/>
        </dgm:presLayoutVars>
      </dgm:prSet>
      <dgm:spPr/>
      <dgm:t>
        <a:bodyPr/>
        <a:lstStyle/>
        <a:p>
          <a:endParaRPr lang="sk-SK"/>
        </a:p>
      </dgm:t>
    </dgm:pt>
    <dgm:pt modelId="{A324432B-07ED-4BFF-A2AC-4CADD128E9B7}" type="pres">
      <dgm:prSet presAssocID="{F259B5EB-8CD8-46BA-981E-779F9A4906AA}" presName="node" presStyleLbl="vennNode1" presStyleIdx="3" presStyleCnt="7" custScaleX="166140" custScaleY="144691" custRadScaleRad="111985" custRadScaleInc="5915">
        <dgm:presLayoutVars>
          <dgm:bulletEnabled val="1"/>
        </dgm:presLayoutVars>
      </dgm:prSet>
      <dgm:spPr/>
      <dgm:t>
        <a:bodyPr/>
        <a:lstStyle/>
        <a:p>
          <a:endParaRPr lang="sk-SK"/>
        </a:p>
      </dgm:t>
    </dgm:pt>
    <dgm:pt modelId="{E1AA75C4-0344-48C4-8899-39531955D10C}" type="pres">
      <dgm:prSet presAssocID="{CACA6E06-511B-413C-8B25-5E7063A480EE}" presName="node" presStyleLbl="vennNode1" presStyleIdx="4" presStyleCnt="7" custScaleX="154628" custScaleY="140771" custRadScaleRad="99896" custRadScaleInc="16433">
        <dgm:presLayoutVars>
          <dgm:bulletEnabled val="1"/>
        </dgm:presLayoutVars>
      </dgm:prSet>
      <dgm:spPr/>
      <dgm:t>
        <a:bodyPr/>
        <a:lstStyle/>
        <a:p>
          <a:endParaRPr lang="sk-SK"/>
        </a:p>
      </dgm:t>
    </dgm:pt>
    <dgm:pt modelId="{298619B4-051A-4B05-A48E-0EFFC30FA59B}" type="pres">
      <dgm:prSet presAssocID="{2AB7F181-6D75-47F4-9F85-B52DF0DC587A}" presName="node" presStyleLbl="vennNode1" presStyleIdx="5" presStyleCnt="7" custScaleX="137260" custScaleY="139906" custRadScaleRad="108269" custRadScaleInc="8248">
        <dgm:presLayoutVars>
          <dgm:bulletEnabled val="1"/>
        </dgm:presLayoutVars>
      </dgm:prSet>
      <dgm:spPr/>
      <dgm:t>
        <a:bodyPr/>
        <a:lstStyle/>
        <a:p>
          <a:endParaRPr lang="sk-SK"/>
        </a:p>
      </dgm:t>
    </dgm:pt>
    <dgm:pt modelId="{A538BB80-4996-7945-9A15-358E04AB75C6}" type="pres">
      <dgm:prSet presAssocID="{C283246F-7808-B74B-8D50-C07CCE2FBCAD}" presName="node" presStyleLbl="vennNode1" presStyleIdx="6" presStyleCnt="7" custScaleX="148420" custScaleY="116911" custRadScaleRad="106079" custRadScaleInc="-3130">
        <dgm:presLayoutVars>
          <dgm:bulletEnabled val="1"/>
        </dgm:presLayoutVars>
      </dgm:prSet>
      <dgm:spPr/>
      <dgm:t>
        <a:bodyPr/>
        <a:lstStyle/>
        <a:p>
          <a:endParaRPr lang="sk-SK"/>
        </a:p>
      </dgm:t>
    </dgm:pt>
  </dgm:ptLst>
  <dgm:cxnLst>
    <dgm:cxn modelId="{17524B06-0D22-454B-8CB7-6AF6A3D62964}" type="presOf" srcId="{5080CA5F-8ED6-4E00-BDB4-138C07FEB675}" destId="{7FF2653D-1FE8-4B52-A34E-5F908ACD15D4}" srcOrd="0" destOrd="0" presId="urn:microsoft.com/office/officeart/2005/8/layout/radial3"/>
    <dgm:cxn modelId="{4834AF23-1E53-45F5-99DC-1FCAF94A974A}" srcId="{D8513E63-DDD9-4900-890A-F41366357C2F}" destId="{D8484CA7-EBDF-4340-B303-423D4A3D5382}" srcOrd="0" destOrd="0" parTransId="{B8C2079E-3EE8-4A74-9CCF-447AF19141CE}" sibTransId="{C7C39C62-7327-41A1-AD66-4C6BB364B517}"/>
    <dgm:cxn modelId="{4D909B8E-D9D1-411F-94C5-187C80972CA9}" type="presOf" srcId="{D8484CA7-EBDF-4340-B303-423D4A3D5382}" destId="{129F39AF-684D-4283-AB5B-94C3C6DDDBB3}" srcOrd="0" destOrd="0" presId="urn:microsoft.com/office/officeart/2005/8/layout/radial3"/>
    <dgm:cxn modelId="{7A2C5983-29C6-447A-B894-64E0018A454B}" type="presOf" srcId="{2AB7F181-6D75-47F4-9F85-B52DF0DC587A}" destId="{298619B4-051A-4B05-A48E-0EFFC30FA59B}" srcOrd="0" destOrd="0" presId="urn:microsoft.com/office/officeart/2005/8/layout/radial3"/>
    <dgm:cxn modelId="{C5031AFD-568B-4709-8078-BC1EAE5F3C13}" type="presOf" srcId="{CACA6E06-511B-413C-8B25-5E7063A480EE}" destId="{E1AA75C4-0344-48C4-8899-39531955D10C}" srcOrd="0" destOrd="0" presId="urn:microsoft.com/office/officeart/2005/8/layout/radial3"/>
    <dgm:cxn modelId="{3ADF1BC8-C04E-4857-83A5-5C9260100B38}" srcId="{D8484CA7-EBDF-4340-B303-423D4A3D5382}" destId="{2AB7F181-6D75-47F4-9F85-B52DF0DC587A}" srcOrd="4" destOrd="0" parTransId="{CF679E7C-5A22-49E9-919F-806F44DEDC81}" sibTransId="{5EF32ABE-2F78-488A-A266-4A42B4046833}"/>
    <dgm:cxn modelId="{B569777B-5B81-5F4A-96A7-225D0F33C5BF}" srcId="{D8484CA7-EBDF-4340-B303-423D4A3D5382}" destId="{C283246F-7808-B74B-8D50-C07CCE2FBCAD}" srcOrd="5" destOrd="0" parTransId="{FC0B39BF-DE0F-7140-90FE-989D3AE0743C}" sibTransId="{88C7E303-E8DC-1E42-9166-77D5A16720AC}"/>
    <dgm:cxn modelId="{5476F0B6-0D74-4C7B-BA92-1075C0BB7EC8}" type="presOf" srcId="{F259B5EB-8CD8-46BA-981E-779F9A4906AA}" destId="{A324432B-07ED-4BFF-A2AC-4CADD128E9B7}" srcOrd="0" destOrd="0" presId="urn:microsoft.com/office/officeart/2005/8/layout/radial3"/>
    <dgm:cxn modelId="{46D2A29C-DF88-4E5F-B39E-E3191606C071}" srcId="{D8484CA7-EBDF-4340-B303-423D4A3D5382}" destId="{5080CA5F-8ED6-4E00-BDB4-138C07FEB675}" srcOrd="1" destOrd="0" parTransId="{98C3D112-2C83-4D65-BC4A-55D6A752F4BB}" sibTransId="{D9568377-4490-47F2-B48E-5C1C8A454FE7}"/>
    <dgm:cxn modelId="{F8E9FF58-432F-4542-A21F-0C12EF8DA254}" srcId="{D8484CA7-EBDF-4340-B303-423D4A3D5382}" destId="{F259B5EB-8CD8-46BA-981E-779F9A4906AA}" srcOrd="2" destOrd="0" parTransId="{1D331150-A102-4C5E-A219-B6C17A4BDD36}" sibTransId="{56B8730F-3566-486A-8983-40C9F8AEA9F5}"/>
    <dgm:cxn modelId="{B167CCF0-9B5B-1A48-8280-1BAFC666944C}" type="presOf" srcId="{C283246F-7808-B74B-8D50-C07CCE2FBCAD}" destId="{A538BB80-4996-7945-9A15-358E04AB75C6}" srcOrd="0" destOrd="0" presId="urn:microsoft.com/office/officeart/2005/8/layout/radial3"/>
    <dgm:cxn modelId="{B96A0E81-DB90-4428-B30D-AD2BF15F1349}" srcId="{D8484CA7-EBDF-4340-B303-423D4A3D5382}" destId="{CACA6E06-511B-413C-8B25-5E7063A480EE}" srcOrd="3" destOrd="0" parTransId="{E8873AEF-314F-4C67-86F3-FAA80D61DDB5}" sibTransId="{FB9044A9-19A4-4956-A3DA-6B959624FB03}"/>
    <dgm:cxn modelId="{7722B93C-5C31-4154-83FC-6E4EA6114D7E}" type="presOf" srcId="{D8513E63-DDD9-4900-890A-F41366357C2F}" destId="{8A28EB95-20C7-4B45-BB90-B1DF75DA590D}" srcOrd="0" destOrd="0" presId="urn:microsoft.com/office/officeart/2005/8/layout/radial3"/>
    <dgm:cxn modelId="{4E5D6898-A5CE-45E2-BBD0-6882C2A46657}" type="presOf" srcId="{92E8552D-DF54-4B9C-88BA-7690767ADEC6}" destId="{D240B154-E054-4E29-8645-D16AE2337542}" srcOrd="0" destOrd="0" presId="urn:microsoft.com/office/officeart/2005/8/layout/radial3"/>
    <dgm:cxn modelId="{FD97BCA1-41B9-4C0F-A3AA-C54910E51F8A}" srcId="{D8484CA7-EBDF-4340-B303-423D4A3D5382}" destId="{92E8552D-DF54-4B9C-88BA-7690767ADEC6}" srcOrd="0" destOrd="0" parTransId="{8AC5AEDA-0673-449C-8912-749B5F2D0BD5}" sibTransId="{FC2D8E89-3031-4DB3-B98C-54084CC5EA71}"/>
    <dgm:cxn modelId="{6D16B331-1BAD-4526-9749-AF90F638B7AA}" type="presParOf" srcId="{8A28EB95-20C7-4B45-BB90-B1DF75DA590D}" destId="{44673779-8E5F-4D44-826C-7E3AC49099B5}" srcOrd="0" destOrd="0" presId="urn:microsoft.com/office/officeart/2005/8/layout/radial3"/>
    <dgm:cxn modelId="{D684EF35-95FF-4FC3-B4E6-BDCE5FAADC5F}" type="presParOf" srcId="{44673779-8E5F-4D44-826C-7E3AC49099B5}" destId="{129F39AF-684D-4283-AB5B-94C3C6DDDBB3}" srcOrd="0" destOrd="0" presId="urn:microsoft.com/office/officeart/2005/8/layout/radial3"/>
    <dgm:cxn modelId="{79404A72-D63F-45C8-8609-9B1F50C9F74B}" type="presParOf" srcId="{44673779-8E5F-4D44-826C-7E3AC49099B5}" destId="{D240B154-E054-4E29-8645-D16AE2337542}" srcOrd="1" destOrd="0" presId="urn:microsoft.com/office/officeart/2005/8/layout/radial3"/>
    <dgm:cxn modelId="{533355FE-46F5-4FED-A2C5-AEAB3B931275}" type="presParOf" srcId="{44673779-8E5F-4D44-826C-7E3AC49099B5}" destId="{7FF2653D-1FE8-4B52-A34E-5F908ACD15D4}" srcOrd="2" destOrd="0" presId="urn:microsoft.com/office/officeart/2005/8/layout/radial3"/>
    <dgm:cxn modelId="{8FF23F40-7227-4FA1-B96D-ED0E79DD65B5}" type="presParOf" srcId="{44673779-8E5F-4D44-826C-7E3AC49099B5}" destId="{A324432B-07ED-4BFF-A2AC-4CADD128E9B7}" srcOrd="3" destOrd="0" presId="urn:microsoft.com/office/officeart/2005/8/layout/radial3"/>
    <dgm:cxn modelId="{0756A0A4-73B7-49FB-AD8F-3C7C74097EFB}" type="presParOf" srcId="{44673779-8E5F-4D44-826C-7E3AC49099B5}" destId="{E1AA75C4-0344-48C4-8899-39531955D10C}" srcOrd="4" destOrd="0" presId="urn:microsoft.com/office/officeart/2005/8/layout/radial3"/>
    <dgm:cxn modelId="{6EB57638-5A9B-4793-ABA1-719294F0DB77}" type="presParOf" srcId="{44673779-8E5F-4D44-826C-7E3AC49099B5}" destId="{298619B4-051A-4B05-A48E-0EFFC30FA59B}" srcOrd="5" destOrd="0" presId="urn:microsoft.com/office/officeart/2005/8/layout/radial3"/>
    <dgm:cxn modelId="{9AA0A8A8-D72A-D241-BD51-835374910950}" type="presParOf" srcId="{44673779-8E5F-4D44-826C-7E3AC49099B5}" destId="{A538BB80-4996-7945-9A15-358E04AB75C6}" srcOrd="6"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35429F-B6B9-3B47-92CA-50A474219062}"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pl-PL"/>
        </a:p>
      </dgm:t>
    </dgm:pt>
    <dgm:pt modelId="{5923D2CB-0EE4-D744-B035-6C7DDFAAE3FA}">
      <dgm:prSet phldrT="[Tekst]" custT="1"/>
      <dgm:spPr/>
      <dgm:t>
        <a:bodyPr/>
        <a:lstStyle/>
        <a:p>
          <a:r>
            <a:rPr lang="pl-PL" sz="1400" b="1" dirty="0" smtClean="0"/>
            <a:t>Formovanie</a:t>
          </a:r>
          <a:endParaRPr lang="pl-PL" sz="1400" b="1" dirty="0"/>
        </a:p>
      </dgm:t>
    </dgm:pt>
    <dgm:pt modelId="{2891BE31-5641-A54D-8496-2AFC167D4851}" type="parTrans" cxnId="{0B8F3713-B4B5-CC43-A9CF-4A48868F684F}">
      <dgm:prSet/>
      <dgm:spPr/>
      <dgm:t>
        <a:bodyPr/>
        <a:lstStyle/>
        <a:p>
          <a:endParaRPr lang="pl-PL"/>
        </a:p>
      </dgm:t>
    </dgm:pt>
    <dgm:pt modelId="{E356A9C3-29EA-CA4C-BD79-6F267B93207B}" type="sibTrans" cxnId="{0B8F3713-B4B5-CC43-A9CF-4A48868F684F}">
      <dgm:prSet/>
      <dgm:spPr/>
      <dgm:t>
        <a:bodyPr/>
        <a:lstStyle/>
        <a:p>
          <a:endParaRPr lang="pl-PL"/>
        </a:p>
      </dgm:t>
    </dgm:pt>
    <dgm:pt modelId="{B111FE6C-D0A1-FB4D-BEF3-55EEA95ABB71}">
      <dgm:prSet phldrT="[Tekst]" custT="1"/>
      <dgm:spPr/>
      <dgm:t>
        <a:bodyPr/>
        <a:lstStyle/>
        <a:p>
          <a:r>
            <a:rPr lang="sk-SK" sz="1200" b="0" noProof="0" dirty="0" smtClean="0"/>
            <a:t>ľudia si začínajú ujasňovať vzájomné rozdiely a oceňovať silné stránky svojich kolegov</a:t>
          </a:r>
          <a:endParaRPr lang="en-GB" sz="1200" b="0" noProof="0" dirty="0"/>
        </a:p>
      </dgm:t>
    </dgm:pt>
    <dgm:pt modelId="{6186EDDB-AC06-2B41-A7B6-28AB69A0BFCD}" type="parTrans" cxnId="{E131F540-600C-2D45-88A8-96B87C225D87}">
      <dgm:prSet/>
      <dgm:spPr/>
      <dgm:t>
        <a:bodyPr/>
        <a:lstStyle/>
        <a:p>
          <a:endParaRPr lang="pl-PL"/>
        </a:p>
      </dgm:t>
    </dgm:pt>
    <dgm:pt modelId="{0F06FE99-DD60-F44C-B909-43D96B572131}" type="sibTrans" cxnId="{E131F540-600C-2D45-88A8-96B87C225D87}">
      <dgm:prSet/>
      <dgm:spPr/>
      <dgm:t>
        <a:bodyPr/>
        <a:lstStyle/>
        <a:p>
          <a:endParaRPr lang="pl-PL"/>
        </a:p>
      </dgm:t>
    </dgm:pt>
    <dgm:pt modelId="{72A0FBA5-2E7D-0544-AA0E-AAD517826153}">
      <dgm:prSet phldrT="[Tekst]" custT="1"/>
      <dgm:spPr/>
      <dgm:t>
        <a:bodyPr/>
        <a:lstStyle/>
        <a:p>
          <a:r>
            <a:rPr lang="sk-SK" sz="1400" b="1" dirty="0" smtClean="0"/>
            <a:t>Podávanie optimálneho výkonu</a:t>
          </a:r>
          <a:endParaRPr lang="pl-PL" sz="1400" b="1" dirty="0"/>
        </a:p>
      </dgm:t>
    </dgm:pt>
    <dgm:pt modelId="{2677585E-6B4E-D043-BBE2-B1409F87B1F4}" type="parTrans" cxnId="{8204C5FE-488E-0741-93AD-61B18EC15846}">
      <dgm:prSet/>
      <dgm:spPr/>
      <dgm:t>
        <a:bodyPr/>
        <a:lstStyle/>
        <a:p>
          <a:endParaRPr lang="pl-PL"/>
        </a:p>
      </dgm:t>
    </dgm:pt>
    <dgm:pt modelId="{3D010EC2-E146-694A-987B-79E43F99FF94}" type="sibTrans" cxnId="{8204C5FE-488E-0741-93AD-61B18EC15846}">
      <dgm:prSet/>
      <dgm:spPr/>
      <dgm:t>
        <a:bodyPr/>
        <a:lstStyle/>
        <a:p>
          <a:endParaRPr lang="pl-PL"/>
        </a:p>
      </dgm:t>
    </dgm:pt>
    <dgm:pt modelId="{F5A48417-4230-7547-AC45-398034FA210A}">
      <dgm:prSet phldrT="[Tekst]" custT="1"/>
      <dgm:spPr/>
      <dgm:t>
        <a:bodyPr/>
        <a:lstStyle/>
        <a:p>
          <a:r>
            <a:rPr lang="pl-PL" sz="1400" b="1" dirty="0" smtClean="0"/>
            <a:t>Normovanie  </a:t>
          </a:r>
          <a:endParaRPr lang="pl-PL" sz="1400" b="1" dirty="0"/>
        </a:p>
      </dgm:t>
    </dgm:pt>
    <dgm:pt modelId="{CAD6E668-0A81-F747-B211-394245FC5B5A}" type="parTrans" cxnId="{69DD2924-0EFD-5443-A633-CE2C325EA504}">
      <dgm:prSet/>
      <dgm:spPr/>
      <dgm:t>
        <a:bodyPr/>
        <a:lstStyle/>
        <a:p>
          <a:endParaRPr lang="pl-PL"/>
        </a:p>
      </dgm:t>
    </dgm:pt>
    <dgm:pt modelId="{1D7118A7-ED25-4744-96C9-18BBAA707328}" type="sibTrans" cxnId="{69DD2924-0EFD-5443-A633-CE2C325EA504}">
      <dgm:prSet/>
      <dgm:spPr/>
      <dgm:t>
        <a:bodyPr/>
        <a:lstStyle/>
        <a:p>
          <a:endParaRPr lang="pl-PL"/>
        </a:p>
      </dgm:t>
    </dgm:pt>
    <dgm:pt modelId="{672963DE-4267-284B-9552-8D0302D6D11E}">
      <dgm:prSet phldrT="[Tekst]" custT="1"/>
      <dgm:spPr/>
      <dgm:t>
        <a:bodyPr/>
        <a:lstStyle/>
        <a:p>
          <a:r>
            <a:rPr lang="pl-PL" sz="1400" b="1" dirty="0" smtClean="0"/>
            <a:t>Búrenie</a:t>
          </a:r>
          <a:endParaRPr lang="pl-PL" sz="1400" b="1" dirty="0"/>
        </a:p>
      </dgm:t>
    </dgm:pt>
    <dgm:pt modelId="{66B190D2-095B-0144-B9FE-34C6A514E330}" type="parTrans" cxnId="{8792DDEA-2224-8147-B025-83879C738ED1}">
      <dgm:prSet/>
      <dgm:spPr/>
      <dgm:t>
        <a:bodyPr/>
        <a:lstStyle/>
        <a:p>
          <a:endParaRPr lang="pl-PL"/>
        </a:p>
      </dgm:t>
    </dgm:pt>
    <dgm:pt modelId="{DEF5D8B4-8758-624C-A2B8-4991623598D7}" type="sibTrans" cxnId="{8792DDEA-2224-8147-B025-83879C738ED1}">
      <dgm:prSet/>
      <dgm:spPr/>
      <dgm:t>
        <a:bodyPr/>
        <a:lstStyle/>
        <a:p>
          <a:endParaRPr lang="pl-PL"/>
        </a:p>
      </dgm:t>
    </dgm:pt>
    <dgm:pt modelId="{F4AFF7F9-C9DC-CC44-94FF-0476D4260CBC}">
      <dgm:prSet phldrT="[Tekst]" custT="1"/>
      <dgm:spPr/>
      <dgm:t>
        <a:bodyPr/>
        <a:lstStyle/>
        <a:p>
          <a:r>
            <a:rPr lang="sk-SK" sz="1200" b="0" noProof="0" dirty="0" smtClean="0"/>
            <a:t>tím sa formuje a členovia sa začínajú navzájom poznávať</a:t>
          </a:r>
          <a:endParaRPr lang="en-GB" sz="1200" b="0" noProof="0" dirty="0"/>
        </a:p>
      </dgm:t>
    </dgm:pt>
    <dgm:pt modelId="{5768B288-EEF9-4F4E-BEB6-8C7E533CA49D}" type="parTrans" cxnId="{215903D0-3AD9-8044-9DC7-C4A42C68FB12}">
      <dgm:prSet/>
      <dgm:spPr/>
      <dgm:t>
        <a:bodyPr/>
        <a:lstStyle/>
        <a:p>
          <a:endParaRPr lang="pl-PL"/>
        </a:p>
      </dgm:t>
    </dgm:pt>
    <dgm:pt modelId="{E5E73DBD-56B9-E743-ACC6-55F6E7535621}" type="sibTrans" cxnId="{215903D0-3AD9-8044-9DC7-C4A42C68FB12}">
      <dgm:prSet/>
      <dgm:spPr/>
      <dgm:t>
        <a:bodyPr/>
        <a:lstStyle/>
        <a:p>
          <a:endParaRPr lang="pl-PL"/>
        </a:p>
      </dgm:t>
    </dgm:pt>
    <dgm:pt modelId="{B5D0503C-EDB4-E149-A874-0BF45A651D47}">
      <dgm:prSet phldrT="[Tekst]" custT="1"/>
      <dgm:spPr/>
      <dgm:t>
        <a:bodyPr/>
        <a:lstStyle/>
        <a:p>
          <a:r>
            <a:rPr lang="sk-SK" sz="1200" noProof="0" dirty="0" smtClean="0"/>
            <a:t>ľudia začínajú tlačiť na hranice stanovené vo fáze formovania</a:t>
          </a:r>
          <a:endParaRPr lang="en-GB" sz="1200" b="1" noProof="0" dirty="0"/>
        </a:p>
      </dgm:t>
    </dgm:pt>
    <dgm:pt modelId="{F0A29AB8-5A67-0B4C-9727-E8FD2435FF19}" type="parTrans" cxnId="{C0585C64-78B0-DD4A-823E-E64B7D0D4BCE}">
      <dgm:prSet/>
      <dgm:spPr/>
      <dgm:t>
        <a:bodyPr/>
        <a:lstStyle/>
        <a:p>
          <a:endParaRPr lang="pl-PL"/>
        </a:p>
      </dgm:t>
    </dgm:pt>
    <dgm:pt modelId="{E494A0FB-7ED5-C744-BDE8-29E5C674AA10}" type="sibTrans" cxnId="{C0585C64-78B0-DD4A-823E-E64B7D0D4BCE}">
      <dgm:prSet/>
      <dgm:spPr/>
      <dgm:t>
        <a:bodyPr/>
        <a:lstStyle/>
        <a:p>
          <a:endParaRPr lang="pl-PL"/>
        </a:p>
      </dgm:t>
    </dgm:pt>
    <dgm:pt modelId="{990D53FB-725D-5F45-AF7B-26C06BAD84F9}">
      <dgm:prSet phldrT="[Tekst]" custT="1"/>
      <dgm:spPr/>
      <dgm:t>
        <a:bodyPr/>
        <a:lstStyle/>
        <a:p>
          <a:r>
            <a:rPr lang="sk-SK" sz="1200" noProof="0" dirty="0" smtClean="0"/>
            <a:t>tím dosiahne výkonnostnú fázu, keď tvrdá práca vedie k dosiahnutiu cieľov tímu</a:t>
          </a:r>
          <a:endParaRPr lang="en-GB" sz="1200" b="1" noProof="0" dirty="0"/>
        </a:p>
      </dgm:t>
    </dgm:pt>
    <dgm:pt modelId="{05B25FAB-95F0-EE48-A00C-725E391C7943}" type="parTrans" cxnId="{D6EA7F1D-7172-2648-9150-116B54850092}">
      <dgm:prSet/>
      <dgm:spPr/>
      <dgm:t>
        <a:bodyPr/>
        <a:lstStyle/>
        <a:p>
          <a:endParaRPr lang="pl-PL"/>
        </a:p>
      </dgm:t>
    </dgm:pt>
    <dgm:pt modelId="{FD3A24B2-8EC7-874D-85BD-67061A32799B}" type="sibTrans" cxnId="{D6EA7F1D-7172-2648-9150-116B54850092}">
      <dgm:prSet/>
      <dgm:spPr/>
      <dgm:t>
        <a:bodyPr/>
        <a:lstStyle/>
        <a:p>
          <a:endParaRPr lang="pl-PL"/>
        </a:p>
      </dgm:t>
    </dgm:pt>
    <dgm:pt modelId="{38A99EFC-3DE6-F54E-A3F1-E29D4F9FA7DE}" type="pres">
      <dgm:prSet presAssocID="{A835429F-B6B9-3B47-92CA-50A474219062}" presName="Name0" presStyleCnt="0">
        <dgm:presLayoutVars>
          <dgm:dir/>
          <dgm:animLvl val="lvl"/>
          <dgm:resizeHandles val="exact"/>
        </dgm:presLayoutVars>
      </dgm:prSet>
      <dgm:spPr/>
      <dgm:t>
        <a:bodyPr/>
        <a:lstStyle/>
        <a:p>
          <a:endParaRPr lang="sk-SK"/>
        </a:p>
      </dgm:t>
    </dgm:pt>
    <dgm:pt modelId="{F2FDE82B-EE30-204E-9AA9-F22B487A57DF}" type="pres">
      <dgm:prSet presAssocID="{5923D2CB-0EE4-D744-B035-6C7DDFAAE3FA}" presName="linNode" presStyleCnt="0"/>
      <dgm:spPr/>
    </dgm:pt>
    <dgm:pt modelId="{92906DD7-4426-5E4B-BCC5-0DFF975E0100}" type="pres">
      <dgm:prSet presAssocID="{5923D2CB-0EE4-D744-B035-6C7DDFAAE3FA}" presName="parentText" presStyleLbl="node1" presStyleIdx="0" presStyleCnt="4">
        <dgm:presLayoutVars>
          <dgm:chMax val="1"/>
          <dgm:bulletEnabled val="1"/>
        </dgm:presLayoutVars>
      </dgm:prSet>
      <dgm:spPr/>
      <dgm:t>
        <a:bodyPr/>
        <a:lstStyle/>
        <a:p>
          <a:endParaRPr lang="sk-SK"/>
        </a:p>
      </dgm:t>
    </dgm:pt>
    <dgm:pt modelId="{4BE2EFAA-7601-094A-8DB3-2DF646C7CFAA}" type="pres">
      <dgm:prSet presAssocID="{5923D2CB-0EE4-D744-B035-6C7DDFAAE3FA}" presName="descendantText" presStyleLbl="alignAccFollowNode1" presStyleIdx="0" presStyleCnt="4">
        <dgm:presLayoutVars>
          <dgm:bulletEnabled val="1"/>
        </dgm:presLayoutVars>
      </dgm:prSet>
      <dgm:spPr/>
      <dgm:t>
        <a:bodyPr/>
        <a:lstStyle/>
        <a:p>
          <a:endParaRPr lang="sk-SK"/>
        </a:p>
      </dgm:t>
    </dgm:pt>
    <dgm:pt modelId="{670B6BFD-D83C-114F-9A0E-3EAD909C3015}" type="pres">
      <dgm:prSet presAssocID="{E356A9C3-29EA-CA4C-BD79-6F267B93207B}" presName="sp" presStyleCnt="0"/>
      <dgm:spPr/>
    </dgm:pt>
    <dgm:pt modelId="{75A4036B-2486-014E-88BC-33D0786A5773}" type="pres">
      <dgm:prSet presAssocID="{672963DE-4267-284B-9552-8D0302D6D11E}" presName="linNode" presStyleCnt="0"/>
      <dgm:spPr/>
    </dgm:pt>
    <dgm:pt modelId="{1264239B-A688-1848-9669-DA5BCF70378B}" type="pres">
      <dgm:prSet presAssocID="{672963DE-4267-284B-9552-8D0302D6D11E}" presName="parentText" presStyleLbl="node1" presStyleIdx="1" presStyleCnt="4">
        <dgm:presLayoutVars>
          <dgm:chMax val="1"/>
          <dgm:bulletEnabled val="1"/>
        </dgm:presLayoutVars>
      </dgm:prSet>
      <dgm:spPr/>
      <dgm:t>
        <a:bodyPr/>
        <a:lstStyle/>
        <a:p>
          <a:endParaRPr lang="sk-SK"/>
        </a:p>
      </dgm:t>
    </dgm:pt>
    <dgm:pt modelId="{9FABA270-6767-C94F-89B1-229CA575F4B5}" type="pres">
      <dgm:prSet presAssocID="{672963DE-4267-284B-9552-8D0302D6D11E}" presName="descendantText" presStyleLbl="alignAccFollowNode1" presStyleIdx="1" presStyleCnt="4">
        <dgm:presLayoutVars>
          <dgm:bulletEnabled val="1"/>
        </dgm:presLayoutVars>
      </dgm:prSet>
      <dgm:spPr/>
      <dgm:t>
        <a:bodyPr/>
        <a:lstStyle/>
        <a:p>
          <a:endParaRPr lang="sk-SK"/>
        </a:p>
      </dgm:t>
    </dgm:pt>
    <dgm:pt modelId="{145678BA-CA17-2946-A973-56DC88C9AC87}" type="pres">
      <dgm:prSet presAssocID="{DEF5D8B4-8758-624C-A2B8-4991623598D7}" presName="sp" presStyleCnt="0"/>
      <dgm:spPr/>
    </dgm:pt>
    <dgm:pt modelId="{B79A1B05-8273-1443-9D7C-11408CD382E9}" type="pres">
      <dgm:prSet presAssocID="{F5A48417-4230-7547-AC45-398034FA210A}" presName="linNode" presStyleCnt="0"/>
      <dgm:spPr/>
    </dgm:pt>
    <dgm:pt modelId="{B4732EB0-87D3-F84C-AE85-E1035D2E6893}" type="pres">
      <dgm:prSet presAssocID="{F5A48417-4230-7547-AC45-398034FA210A}" presName="parentText" presStyleLbl="node1" presStyleIdx="2" presStyleCnt="4">
        <dgm:presLayoutVars>
          <dgm:chMax val="1"/>
          <dgm:bulletEnabled val="1"/>
        </dgm:presLayoutVars>
      </dgm:prSet>
      <dgm:spPr/>
      <dgm:t>
        <a:bodyPr/>
        <a:lstStyle/>
        <a:p>
          <a:endParaRPr lang="sk-SK"/>
        </a:p>
      </dgm:t>
    </dgm:pt>
    <dgm:pt modelId="{BCC61AFE-A8EC-254B-AD10-CD48C71378D8}" type="pres">
      <dgm:prSet presAssocID="{F5A48417-4230-7547-AC45-398034FA210A}" presName="descendantText" presStyleLbl="alignAccFollowNode1" presStyleIdx="2" presStyleCnt="4" custScaleX="102791" custLinFactNeighborX="7319" custLinFactNeighborY="-883">
        <dgm:presLayoutVars>
          <dgm:bulletEnabled val="1"/>
        </dgm:presLayoutVars>
      </dgm:prSet>
      <dgm:spPr/>
      <dgm:t>
        <a:bodyPr/>
        <a:lstStyle/>
        <a:p>
          <a:endParaRPr lang="sk-SK"/>
        </a:p>
      </dgm:t>
    </dgm:pt>
    <dgm:pt modelId="{659BA469-1543-1243-9966-6D4CBC3617BB}" type="pres">
      <dgm:prSet presAssocID="{1D7118A7-ED25-4744-96C9-18BBAA707328}" presName="sp" presStyleCnt="0"/>
      <dgm:spPr/>
    </dgm:pt>
    <dgm:pt modelId="{48F4CA71-CFDC-354D-89D3-DF1C69EEC7F6}" type="pres">
      <dgm:prSet presAssocID="{72A0FBA5-2E7D-0544-AA0E-AAD517826153}" presName="linNode" presStyleCnt="0"/>
      <dgm:spPr/>
    </dgm:pt>
    <dgm:pt modelId="{4B48CE3F-60AA-3E4E-B928-45B710797B26}" type="pres">
      <dgm:prSet presAssocID="{72A0FBA5-2E7D-0544-AA0E-AAD517826153}" presName="parentText" presStyleLbl="node1" presStyleIdx="3" presStyleCnt="4">
        <dgm:presLayoutVars>
          <dgm:chMax val="1"/>
          <dgm:bulletEnabled val="1"/>
        </dgm:presLayoutVars>
      </dgm:prSet>
      <dgm:spPr/>
      <dgm:t>
        <a:bodyPr/>
        <a:lstStyle/>
        <a:p>
          <a:endParaRPr lang="sk-SK"/>
        </a:p>
      </dgm:t>
    </dgm:pt>
    <dgm:pt modelId="{E03A1819-1A66-774F-8FEA-AB899908C210}" type="pres">
      <dgm:prSet presAssocID="{72A0FBA5-2E7D-0544-AA0E-AAD517826153}" presName="descendantText" presStyleLbl="alignAccFollowNode1" presStyleIdx="3" presStyleCnt="4">
        <dgm:presLayoutVars>
          <dgm:bulletEnabled val="1"/>
        </dgm:presLayoutVars>
      </dgm:prSet>
      <dgm:spPr/>
      <dgm:t>
        <a:bodyPr/>
        <a:lstStyle/>
        <a:p>
          <a:endParaRPr lang="sk-SK"/>
        </a:p>
      </dgm:t>
    </dgm:pt>
  </dgm:ptLst>
  <dgm:cxnLst>
    <dgm:cxn modelId="{0B8F3713-B4B5-CC43-A9CF-4A48868F684F}" srcId="{A835429F-B6B9-3B47-92CA-50A474219062}" destId="{5923D2CB-0EE4-D744-B035-6C7DDFAAE3FA}" srcOrd="0" destOrd="0" parTransId="{2891BE31-5641-A54D-8496-2AFC167D4851}" sibTransId="{E356A9C3-29EA-CA4C-BD79-6F267B93207B}"/>
    <dgm:cxn modelId="{A3BE271A-D13E-8546-BBED-00007DD58F39}" type="presOf" srcId="{672963DE-4267-284B-9552-8D0302D6D11E}" destId="{1264239B-A688-1848-9669-DA5BCF70378B}" srcOrd="0" destOrd="0" presId="urn:microsoft.com/office/officeart/2005/8/layout/vList5"/>
    <dgm:cxn modelId="{F0E019DD-808C-4D45-95F9-D8ED9872F72B}" type="presOf" srcId="{72A0FBA5-2E7D-0544-AA0E-AAD517826153}" destId="{4B48CE3F-60AA-3E4E-B928-45B710797B26}" srcOrd="0" destOrd="0" presId="urn:microsoft.com/office/officeart/2005/8/layout/vList5"/>
    <dgm:cxn modelId="{9F338914-B402-4B46-8138-7EBB41AD5D0D}" type="presOf" srcId="{F4AFF7F9-C9DC-CC44-94FF-0476D4260CBC}" destId="{4BE2EFAA-7601-094A-8DB3-2DF646C7CFAA}" srcOrd="0" destOrd="0" presId="urn:microsoft.com/office/officeart/2005/8/layout/vList5"/>
    <dgm:cxn modelId="{E48D8070-EDF1-7A4C-A79B-749A02F2068C}" type="presOf" srcId="{990D53FB-725D-5F45-AF7B-26C06BAD84F9}" destId="{E03A1819-1A66-774F-8FEA-AB899908C210}" srcOrd="0" destOrd="0" presId="urn:microsoft.com/office/officeart/2005/8/layout/vList5"/>
    <dgm:cxn modelId="{98CA2166-E5E7-C746-8301-8B6C54F3B3AE}" type="presOf" srcId="{5923D2CB-0EE4-D744-B035-6C7DDFAAE3FA}" destId="{92906DD7-4426-5E4B-BCC5-0DFF975E0100}" srcOrd="0" destOrd="0" presId="urn:microsoft.com/office/officeart/2005/8/layout/vList5"/>
    <dgm:cxn modelId="{1F2B6BE1-05FD-6649-A315-40D245168AA0}" type="presOf" srcId="{B111FE6C-D0A1-FB4D-BEF3-55EEA95ABB71}" destId="{BCC61AFE-A8EC-254B-AD10-CD48C71378D8}" srcOrd="0" destOrd="0" presId="urn:microsoft.com/office/officeart/2005/8/layout/vList5"/>
    <dgm:cxn modelId="{C0585C64-78B0-DD4A-823E-E64B7D0D4BCE}" srcId="{672963DE-4267-284B-9552-8D0302D6D11E}" destId="{B5D0503C-EDB4-E149-A874-0BF45A651D47}" srcOrd="0" destOrd="0" parTransId="{F0A29AB8-5A67-0B4C-9727-E8FD2435FF19}" sibTransId="{E494A0FB-7ED5-C744-BDE8-29E5C674AA10}"/>
    <dgm:cxn modelId="{8792DDEA-2224-8147-B025-83879C738ED1}" srcId="{A835429F-B6B9-3B47-92CA-50A474219062}" destId="{672963DE-4267-284B-9552-8D0302D6D11E}" srcOrd="1" destOrd="0" parTransId="{66B190D2-095B-0144-B9FE-34C6A514E330}" sibTransId="{DEF5D8B4-8758-624C-A2B8-4991623598D7}"/>
    <dgm:cxn modelId="{D6EA7F1D-7172-2648-9150-116B54850092}" srcId="{72A0FBA5-2E7D-0544-AA0E-AAD517826153}" destId="{990D53FB-725D-5F45-AF7B-26C06BAD84F9}" srcOrd="0" destOrd="0" parTransId="{05B25FAB-95F0-EE48-A00C-725E391C7943}" sibTransId="{FD3A24B2-8EC7-874D-85BD-67061A32799B}"/>
    <dgm:cxn modelId="{E131F540-600C-2D45-88A8-96B87C225D87}" srcId="{F5A48417-4230-7547-AC45-398034FA210A}" destId="{B111FE6C-D0A1-FB4D-BEF3-55EEA95ABB71}" srcOrd="0" destOrd="0" parTransId="{6186EDDB-AC06-2B41-A7B6-28AB69A0BFCD}" sibTransId="{0F06FE99-DD60-F44C-B909-43D96B572131}"/>
    <dgm:cxn modelId="{A89FD93B-F732-F947-B8AE-FA7EAEDBB1C4}" type="presOf" srcId="{F5A48417-4230-7547-AC45-398034FA210A}" destId="{B4732EB0-87D3-F84C-AE85-E1035D2E6893}" srcOrd="0" destOrd="0" presId="urn:microsoft.com/office/officeart/2005/8/layout/vList5"/>
    <dgm:cxn modelId="{5FB2236E-EB5A-5040-96A2-BE67880312A5}" type="presOf" srcId="{A835429F-B6B9-3B47-92CA-50A474219062}" destId="{38A99EFC-3DE6-F54E-A3F1-E29D4F9FA7DE}" srcOrd="0" destOrd="0" presId="urn:microsoft.com/office/officeart/2005/8/layout/vList5"/>
    <dgm:cxn modelId="{215903D0-3AD9-8044-9DC7-C4A42C68FB12}" srcId="{5923D2CB-0EE4-D744-B035-6C7DDFAAE3FA}" destId="{F4AFF7F9-C9DC-CC44-94FF-0476D4260CBC}" srcOrd="0" destOrd="0" parTransId="{5768B288-EEF9-4F4E-BEB6-8C7E533CA49D}" sibTransId="{E5E73DBD-56B9-E743-ACC6-55F6E7535621}"/>
    <dgm:cxn modelId="{8204C5FE-488E-0741-93AD-61B18EC15846}" srcId="{A835429F-B6B9-3B47-92CA-50A474219062}" destId="{72A0FBA5-2E7D-0544-AA0E-AAD517826153}" srcOrd="3" destOrd="0" parTransId="{2677585E-6B4E-D043-BBE2-B1409F87B1F4}" sibTransId="{3D010EC2-E146-694A-987B-79E43F99FF94}"/>
    <dgm:cxn modelId="{69DD2924-0EFD-5443-A633-CE2C325EA504}" srcId="{A835429F-B6B9-3B47-92CA-50A474219062}" destId="{F5A48417-4230-7547-AC45-398034FA210A}" srcOrd="2" destOrd="0" parTransId="{CAD6E668-0A81-F747-B211-394245FC5B5A}" sibTransId="{1D7118A7-ED25-4744-96C9-18BBAA707328}"/>
    <dgm:cxn modelId="{99DFE233-863C-7144-AEF2-49ED3279E17C}" type="presOf" srcId="{B5D0503C-EDB4-E149-A874-0BF45A651D47}" destId="{9FABA270-6767-C94F-89B1-229CA575F4B5}" srcOrd="0" destOrd="0" presId="urn:microsoft.com/office/officeart/2005/8/layout/vList5"/>
    <dgm:cxn modelId="{F17562F9-16B0-B544-B97D-8354C28F8EFE}" type="presParOf" srcId="{38A99EFC-3DE6-F54E-A3F1-E29D4F9FA7DE}" destId="{F2FDE82B-EE30-204E-9AA9-F22B487A57DF}" srcOrd="0" destOrd="0" presId="urn:microsoft.com/office/officeart/2005/8/layout/vList5"/>
    <dgm:cxn modelId="{272BC4E5-369F-6447-879C-162B30959BCF}" type="presParOf" srcId="{F2FDE82B-EE30-204E-9AA9-F22B487A57DF}" destId="{92906DD7-4426-5E4B-BCC5-0DFF975E0100}" srcOrd="0" destOrd="0" presId="urn:microsoft.com/office/officeart/2005/8/layout/vList5"/>
    <dgm:cxn modelId="{D77FA670-1D4E-AF49-91DE-856C7EF96944}" type="presParOf" srcId="{F2FDE82B-EE30-204E-9AA9-F22B487A57DF}" destId="{4BE2EFAA-7601-094A-8DB3-2DF646C7CFAA}" srcOrd="1" destOrd="0" presId="urn:microsoft.com/office/officeart/2005/8/layout/vList5"/>
    <dgm:cxn modelId="{5D49E83A-066A-6246-B4F6-D385436BA147}" type="presParOf" srcId="{38A99EFC-3DE6-F54E-A3F1-E29D4F9FA7DE}" destId="{670B6BFD-D83C-114F-9A0E-3EAD909C3015}" srcOrd="1" destOrd="0" presId="urn:microsoft.com/office/officeart/2005/8/layout/vList5"/>
    <dgm:cxn modelId="{7F9E9075-E0E8-1B40-A387-173D77A67808}" type="presParOf" srcId="{38A99EFC-3DE6-F54E-A3F1-E29D4F9FA7DE}" destId="{75A4036B-2486-014E-88BC-33D0786A5773}" srcOrd="2" destOrd="0" presId="urn:microsoft.com/office/officeart/2005/8/layout/vList5"/>
    <dgm:cxn modelId="{7C799EB6-8F2B-A14F-A839-061F7D7C06BD}" type="presParOf" srcId="{75A4036B-2486-014E-88BC-33D0786A5773}" destId="{1264239B-A688-1848-9669-DA5BCF70378B}" srcOrd="0" destOrd="0" presId="urn:microsoft.com/office/officeart/2005/8/layout/vList5"/>
    <dgm:cxn modelId="{CED42245-842E-8F41-8CC8-ACB5A7603E94}" type="presParOf" srcId="{75A4036B-2486-014E-88BC-33D0786A5773}" destId="{9FABA270-6767-C94F-89B1-229CA575F4B5}" srcOrd="1" destOrd="0" presId="urn:microsoft.com/office/officeart/2005/8/layout/vList5"/>
    <dgm:cxn modelId="{0B63C901-2BBB-6F44-915A-4214A5566AD7}" type="presParOf" srcId="{38A99EFC-3DE6-F54E-A3F1-E29D4F9FA7DE}" destId="{145678BA-CA17-2946-A973-56DC88C9AC87}" srcOrd="3" destOrd="0" presId="urn:microsoft.com/office/officeart/2005/8/layout/vList5"/>
    <dgm:cxn modelId="{FE78727B-EEE5-5044-A748-2B75BE042396}" type="presParOf" srcId="{38A99EFC-3DE6-F54E-A3F1-E29D4F9FA7DE}" destId="{B79A1B05-8273-1443-9D7C-11408CD382E9}" srcOrd="4" destOrd="0" presId="urn:microsoft.com/office/officeart/2005/8/layout/vList5"/>
    <dgm:cxn modelId="{689EEBFB-64C5-9942-85BC-E43D794FBFD7}" type="presParOf" srcId="{B79A1B05-8273-1443-9D7C-11408CD382E9}" destId="{B4732EB0-87D3-F84C-AE85-E1035D2E6893}" srcOrd="0" destOrd="0" presId="urn:microsoft.com/office/officeart/2005/8/layout/vList5"/>
    <dgm:cxn modelId="{E1619D09-7D6B-744F-9D1D-B00B12740313}" type="presParOf" srcId="{B79A1B05-8273-1443-9D7C-11408CD382E9}" destId="{BCC61AFE-A8EC-254B-AD10-CD48C71378D8}" srcOrd="1" destOrd="0" presId="urn:microsoft.com/office/officeart/2005/8/layout/vList5"/>
    <dgm:cxn modelId="{A981851A-7DBB-1544-ABF0-18DEBE203004}" type="presParOf" srcId="{38A99EFC-3DE6-F54E-A3F1-E29D4F9FA7DE}" destId="{659BA469-1543-1243-9966-6D4CBC3617BB}" srcOrd="5" destOrd="0" presId="urn:microsoft.com/office/officeart/2005/8/layout/vList5"/>
    <dgm:cxn modelId="{1EA49799-A1B6-B14F-B6EA-B0AF5091220D}" type="presParOf" srcId="{38A99EFC-3DE6-F54E-A3F1-E29D4F9FA7DE}" destId="{48F4CA71-CFDC-354D-89D3-DF1C69EEC7F6}" srcOrd="6" destOrd="0" presId="urn:microsoft.com/office/officeart/2005/8/layout/vList5"/>
    <dgm:cxn modelId="{0EBBD3E3-158D-B64F-852C-8E72AD6753D8}" type="presParOf" srcId="{48F4CA71-CFDC-354D-89D3-DF1C69EEC7F6}" destId="{4B48CE3F-60AA-3E4E-B928-45B710797B26}" srcOrd="0" destOrd="0" presId="urn:microsoft.com/office/officeart/2005/8/layout/vList5"/>
    <dgm:cxn modelId="{9022CAE2-F2E1-E047-9900-69EBA8B9E1F4}" type="presParOf" srcId="{48F4CA71-CFDC-354D-89D3-DF1C69EEC7F6}" destId="{E03A1819-1A66-774F-8FEA-AB899908C21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5E1FC-88AE-44DD-A262-6D4198C39967}">
      <dsp:nvSpPr>
        <dsp:cNvPr id="0" name=""/>
        <dsp:cNvSpPr/>
      </dsp:nvSpPr>
      <dsp:spPr>
        <a:xfrm>
          <a:off x="599970" y="0"/>
          <a:ext cx="3153253" cy="2963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sk-SK" sz="2800" b="1" kern="1200" noProof="0" dirty="0"/>
            <a:t>Lídri</a:t>
          </a:r>
        </a:p>
        <a:p>
          <a:pPr lvl="0" algn="ctr" defTabSz="1244600">
            <a:lnSpc>
              <a:spcPct val="90000"/>
            </a:lnSpc>
            <a:spcBef>
              <a:spcPct val="0"/>
            </a:spcBef>
            <a:spcAft>
              <a:spcPct val="35000"/>
            </a:spcAft>
          </a:pPr>
          <a:r>
            <a:rPr lang="sk-SK" sz="2000" kern="1200" noProof="0" dirty="0"/>
            <a:t>Motivujte a inšpirujte ľudí, posilňujte ich a povzbudzujte - veďte ľudí</a:t>
          </a:r>
          <a:r>
            <a:rPr lang="sk-SK" sz="4100" kern="1200" dirty="0"/>
            <a:t> </a:t>
          </a:r>
        </a:p>
      </dsp:txBody>
      <dsp:txXfrm>
        <a:off x="1040290" y="349496"/>
        <a:ext cx="1818091" cy="2264813"/>
      </dsp:txXfrm>
    </dsp:sp>
    <dsp:sp modelId="{251D8281-4894-4955-9192-E1F605807543}">
      <dsp:nvSpPr>
        <dsp:cNvPr id="0" name=""/>
        <dsp:cNvSpPr/>
      </dsp:nvSpPr>
      <dsp:spPr>
        <a:xfrm>
          <a:off x="2947826" y="16211"/>
          <a:ext cx="3162589" cy="296380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sk-SK" sz="2800" b="1" kern="1200" noProof="0" dirty="0"/>
            <a:t>Manažéri</a:t>
          </a:r>
        </a:p>
        <a:p>
          <a:pPr lvl="0" algn="ctr" defTabSz="1244600">
            <a:lnSpc>
              <a:spcPct val="90000"/>
            </a:lnSpc>
            <a:spcBef>
              <a:spcPct val="0"/>
            </a:spcBef>
            <a:spcAft>
              <a:spcPct val="35000"/>
            </a:spcAft>
          </a:pPr>
          <a:r>
            <a:rPr lang="sk-SK" sz="2000" kern="1200" noProof="0" dirty="0"/>
            <a:t>Zabezpečte implementáciu vízie a dosahovanie cieľov</a:t>
          </a:r>
        </a:p>
        <a:p>
          <a:pPr lvl="0" algn="ctr" defTabSz="1244600">
            <a:lnSpc>
              <a:spcPct val="90000"/>
            </a:lnSpc>
            <a:spcBef>
              <a:spcPct val="0"/>
            </a:spcBef>
            <a:spcAft>
              <a:spcPct val="35000"/>
            </a:spcAft>
          </a:pPr>
          <a:r>
            <a:rPr lang="sk-SK" sz="2000" kern="1200" noProof="0" dirty="0"/>
            <a:t>- riaďte prácu</a:t>
          </a:r>
        </a:p>
      </dsp:txBody>
      <dsp:txXfrm>
        <a:off x="3845318" y="365707"/>
        <a:ext cx="1823474" cy="2264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38379-DAE1-43B6-8EDF-F2C70B650D77}">
      <dsp:nvSpPr>
        <dsp:cNvPr id="0" name=""/>
        <dsp:cNvSpPr/>
      </dsp:nvSpPr>
      <dsp:spPr>
        <a:xfrm>
          <a:off x="2069317" y="93761"/>
          <a:ext cx="1939884" cy="193988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sk-SK" sz="1800" b="1" kern="1200" noProof="0" dirty="0"/>
            <a:t>Líder</a:t>
          </a:r>
        </a:p>
        <a:p>
          <a:pPr lvl="0" algn="ctr" defTabSz="800100">
            <a:lnSpc>
              <a:spcPct val="90000"/>
            </a:lnSpc>
            <a:spcBef>
              <a:spcPct val="0"/>
            </a:spcBef>
            <a:spcAft>
              <a:spcPct val="35000"/>
            </a:spcAft>
          </a:pPr>
          <a:r>
            <a:rPr lang="sk-SK" sz="1200" kern="1200" noProof="0" dirty="0"/>
            <a:t>charakter, hodnoty, skúsenosti, postoje a názory</a:t>
          </a:r>
        </a:p>
      </dsp:txBody>
      <dsp:txXfrm>
        <a:off x="2327968" y="433240"/>
        <a:ext cx="1422581" cy="872947"/>
      </dsp:txXfrm>
    </dsp:sp>
    <dsp:sp modelId="{6B6DC4BE-6673-49BB-B5F7-D4A1289C8524}">
      <dsp:nvSpPr>
        <dsp:cNvPr id="0" name=""/>
        <dsp:cNvSpPr/>
      </dsp:nvSpPr>
      <dsp:spPr>
        <a:xfrm>
          <a:off x="2913541" y="1340136"/>
          <a:ext cx="1939884" cy="193988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sk-SK" sz="1800" b="1" kern="1200" noProof="0" dirty="0"/>
            <a:t>Situácia </a:t>
          </a:r>
        </a:p>
        <a:p>
          <a:pPr lvl="0" algn="ctr" defTabSz="800100">
            <a:lnSpc>
              <a:spcPct val="90000"/>
            </a:lnSpc>
            <a:spcBef>
              <a:spcPct val="0"/>
            </a:spcBef>
            <a:spcAft>
              <a:spcPct val="35000"/>
            </a:spcAft>
          </a:pPr>
          <a:r>
            <a:rPr lang="sk-SK" sz="1200" kern="1200" noProof="0" dirty="0"/>
            <a:t>Povaha úlohy, organizačné premenné</a:t>
          </a:r>
        </a:p>
      </dsp:txBody>
      <dsp:txXfrm>
        <a:off x="3506823" y="1841273"/>
        <a:ext cx="1163930" cy="1066936"/>
      </dsp:txXfrm>
    </dsp:sp>
    <dsp:sp modelId="{4887F152-7281-4581-9B3F-673318CE29C4}">
      <dsp:nvSpPr>
        <dsp:cNvPr id="0" name=""/>
        <dsp:cNvSpPr/>
      </dsp:nvSpPr>
      <dsp:spPr>
        <a:xfrm>
          <a:off x="1306800" y="1293075"/>
          <a:ext cx="1918467" cy="193988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sk-SK" sz="1800" b="1" kern="1200" noProof="0" dirty="0" err="1"/>
            <a:t>Nasledov-níci</a:t>
          </a:r>
          <a:endParaRPr lang="sk-SK" sz="1800" b="1" kern="1200" noProof="0" dirty="0"/>
        </a:p>
        <a:p>
          <a:pPr lvl="0" algn="ctr" defTabSz="800100">
            <a:lnSpc>
              <a:spcPct val="90000"/>
            </a:lnSpc>
            <a:spcBef>
              <a:spcPct val="0"/>
            </a:spcBef>
            <a:spcAft>
              <a:spcPct val="35000"/>
            </a:spcAft>
          </a:pPr>
          <a:r>
            <a:rPr lang="sk-SK" sz="1200" kern="1200" noProof="0" dirty="0"/>
            <a:t>charakter, hodnoty, skúsenosti, postoje</a:t>
          </a:r>
        </a:p>
      </dsp:txBody>
      <dsp:txXfrm>
        <a:off x="1487456" y="1794211"/>
        <a:ext cx="1151080" cy="1066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432A0-E8B7-4E32-ABDE-8D4230871EAB}">
      <dsp:nvSpPr>
        <dsp:cNvPr id="0" name=""/>
        <dsp:cNvSpPr/>
      </dsp:nvSpPr>
      <dsp:spPr>
        <a:xfrm>
          <a:off x="308949" y="0"/>
          <a:ext cx="3501427" cy="134015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573B3-0439-4523-A694-5264ACE271C4}">
      <dsp:nvSpPr>
        <dsp:cNvPr id="0" name=""/>
        <dsp:cNvSpPr/>
      </dsp:nvSpPr>
      <dsp:spPr>
        <a:xfrm>
          <a:off x="4425" y="402047"/>
          <a:ext cx="1325908"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sk-SK" sz="1500" kern="1200" dirty="0"/>
            <a:t>Myšlienka</a:t>
          </a:r>
          <a:endParaRPr lang="pl-PL" sz="1500" kern="1200" dirty="0"/>
        </a:p>
      </dsp:txBody>
      <dsp:txXfrm>
        <a:off x="30593" y="428215"/>
        <a:ext cx="1273572" cy="483726"/>
      </dsp:txXfrm>
    </dsp:sp>
    <dsp:sp modelId="{1BEC3671-FB16-46E1-94F8-09B64FABDC16}">
      <dsp:nvSpPr>
        <dsp:cNvPr id="0" name=""/>
        <dsp:cNvSpPr/>
      </dsp:nvSpPr>
      <dsp:spPr>
        <a:xfrm>
          <a:off x="1396709" y="402047"/>
          <a:ext cx="1325908"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sk-SK" sz="1500" kern="1200" dirty="0"/>
            <a:t>Kódovanie</a:t>
          </a:r>
          <a:endParaRPr lang="pl-PL" sz="1500" kern="1200" dirty="0"/>
        </a:p>
      </dsp:txBody>
      <dsp:txXfrm>
        <a:off x="1422877" y="428215"/>
        <a:ext cx="1273572" cy="483726"/>
      </dsp:txXfrm>
    </dsp:sp>
    <dsp:sp modelId="{88D083D6-5F81-4DD7-A9B3-477D6FDC14D4}">
      <dsp:nvSpPr>
        <dsp:cNvPr id="0" name=""/>
        <dsp:cNvSpPr/>
      </dsp:nvSpPr>
      <dsp:spPr>
        <a:xfrm>
          <a:off x="2788993" y="402047"/>
          <a:ext cx="1325908" cy="53606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De</a:t>
          </a:r>
          <a:r>
            <a:rPr lang="sk-SK" sz="1500" kern="1200" dirty="0"/>
            <a:t>kódovanie</a:t>
          </a:r>
          <a:endParaRPr lang="pl-PL" sz="1500" kern="1200" dirty="0"/>
        </a:p>
      </dsp:txBody>
      <dsp:txXfrm>
        <a:off x="2815161" y="428215"/>
        <a:ext cx="1273572" cy="483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F39AF-684D-4283-AB5B-94C3C6DDDBB3}">
      <dsp:nvSpPr>
        <dsp:cNvPr id="0" name=""/>
        <dsp:cNvSpPr/>
      </dsp:nvSpPr>
      <dsp:spPr>
        <a:xfrm>
          <a:off x="2525840" y="692886"/>
          <a:ext cx="1817254" cy="181725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sk-SK" sz="2400" kern="1200" noProof="0" dirty="0"/>
            <a:t>Spätná väzba</a:t>
          </a:r>
          <a:endParaRPr lang="en-GB" sz="2400" kern="1200" noProof="0" dirty="0"/>
        </a:p>
      </dsp:txBody>
      <dsp:txXfrm>
        <a:off x="2791971" y="959017"/>
        <a:ext cx="1284992" cy="1284992"/>
      </dsp:txXfrm>
    </dsp:sp>
    <dsp:sp modelId="{D240B154-E054-4E29-8645-D16AE2337542}">
      <dsp:nvSpPr>
        <dsp:cNvPr id="0" name=""/>
        <dsp:cNvSpPr/>
      </dsp:nvSpPr>
      <dsp:spPr>
        <a:xfrm>
          <a:off x="2844118" y="-13324"/>
          <a:ext cx="1292903" cy="11327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k-SK" sz="1400" kern="1200" noProof="0" dirty="0"/>
            <a:t>Vyvážená</a:t>
          </a:r>
          <a:endParaRPr lang="en-GB" sz="1400" kern="1200" noProof="0" dirty="0"/>
        </a:p>
      </dsp:txBody>
      <dsp:txXfrm>
        <a:off x="3033459" y="152569"/>
        <a:ext cx="914221" cy="800999"/>
      </dsp:txXfrm>
    </dsp:sp>
    <dsp:sp modelId="{7FF2653D-1FE8-4B52-A34E-5F908ACD15D4}">
      <dsp:nvSpPr>
        <dsp:cNvPr id="0" name=""/>
        <dsp:cNvSpPr/>
      </dsp:nvSpPr>
      <dsp:spPr>
        <a:xfrm>
          <a:off x="3924671" y="505649"/>
          <a:ext cx="1402139" cy="122762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k-SK" sz="1400" kern="1200" noProof="0" dirty="0"/>
            <a:t>Jasná</a:t>
          </a:r>
          <a:endParaRPr lang="en-GB" sz="1400" kern="1200" noProof="0" dirty="0"/>
        </a:p>
      </dsp:txBody>
      <dsp:txXfrm>
        <a:off x="4130010" y="685431"/>
        <a:ext cx="991461" cy="868064"/>
      </dsp:txXfrm>
    </dsp:sp>
    <dsp:sp modelId="{A324432B-07ED-4BFF-A2AC-4CADD128E9B7}">
      <dsp:nvSpPr>
        <dsp:cNvPr id="0" name=""/>
        <dsp:cNvSpPr/>
      </dsp:nvSpPr>
      <dsp:spPr>
        <a:xfrm>
          <a:off x="3784183" y="1676582"/>
          <a:ext cx="1509593" cy="13147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k-SK" sz="1400" kern="1200" noProof="0" dirty="0"/>
            <a:t>Vlastná</a:t>
          </a:r>
          <a:endParaRPr lang="en-GB" sz="1400" kern="1200" noProof="0" dirty="0"/>
        </a:p>
      </dsp:txBody>
      <dsp:txXfrm>
        <a:off x="4005258" y="1869116"/>
        <a:ext cx="1067443" cy="929633"/>
      </dsp:txXfrm>
    </dsp:sp>
    <dsp:sp modelId="{E1AA75C4-0344-48C4-8899-39531955D10C}">
      <dsp:nvSpPr>
        <dsp:cNvPr id="0" name=""/>
        <dsp:cNvSpPr/>
      </dsp:nvSpPr>
      <dsp:spPr>
        <a:xfrm>
          <a:off x="2529530" y="2126730"/>
          <a:ext cx="1404992" cy="127908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pl-PL" sz="1400" kern="1200" dirty="0"/>
            <a:t>Pravidelná </a:t>
          </a:r>
        </a:p>
      </dsp:txBody>
      <dsp:txXfrm>
        <a:off x="2735286" y="2314047"/>
        <a:ext cx="993480" cy="904449"/>
      </dsp:txXfrm>
    </dsp:sp>
    <dsp:sp modelId="{298619B4-051A-4B05-A48E-0EFFC30FA59B}">
      <dsp:nvSpPr>
        <dsp:cNvPr id="0" name=""/>
        <dsp:cNvSpPr/>
      </dsp:nvSpPr>
      <dsp:spPr>
        <a:xfrm>
          <a:off x="1650100" y="1508444"/>
          <a:ext cx="1247181" cy="12712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k-SK" sz="1400" kern="1200" noProof="0" dirty="0"/>
            <a:t>Konkrétna</a:t>
          </a:r>
          <a:endParaRPr lang="en-GB" sz="1400" kern="1200" noProof="0" dirty="0"/>
        </a:p>
      </dsp:txBody>
      <dsp:txXfrm>
        <a:off x="1832745" y="1694610"/>
        <a:ext cx="881891" cy="898891"/>
      </dsp:txXfrm>
    </dsp:sp>
    <dsp:sp modelId="{A538BB80-4996-7945-9A15-358E04AB75C6}">
      <dsp:nvSpPr>
        <dsp:cNvPr id="0" name=""/>
        <dsp:cNvSpPr/>
      </dsp:nvSpPr>
      <dsp:spPr>
        <a:xfrm>
          <a:off x="1652987" y="478641"/>
          <a:ext cx="1348584" cy="10622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k-SK" sz="1400" kern="1200" noProof="0" dirty="0"/>
            <a:t>Daná v správnom čase</a:t>
          </a:r>
          <a:endParaRPr lang="en-GB" sz="1400" kern="1200" noProof="0" dirty="0"/>
        </a:p>
      </dsp:txBody>
      <dsp:txXfrm>
        <a:off x="1850483" y="634209"/>
        <a:ext cx="953592" cy="7511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2EFAA-7601-094A-8DB3-2DF646C7CFAA}">
      <dsp:nvSpPr>
        <dsp:cNvPr id="0" name=""/>
        <dsp:cNvSpPr/>
      </dsp:nvSpPr>
      <dsp:spPr>
        <a:xfrm rot="5400000">
          <a:off x="4380956" y="-1888773"/>
          <a:ext cx="440609"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sk-SK" sz="1200" b="0" kern="1200" noProof="0" dirty="0" smtClean="0"/>
            <a:t>tím sa formuje a členovia sa začínajú navzájom poznávať</a:t>
          </a:r>
          <a:endParaRPr lang="en-GB" sz="1200" b="0" kern="1200" noProof="0" dirty="0"/>
        </a:p>
      </dsp:txBody>
      <dsp:txXfrm rot="-5400000">
        <a:off x="2435962" y="77730"/>
        <a:ext cx="4309089" cy="397591"/>
      </dsp:txXfrm>
    </dsp:sp>
    <dsp:sp modelId="{92906DD7-4426-5E4B-BCC5-0DFF975E0100}">
      <dsp:nvSpPr>
        <dsp:cNvPr id="0" name=""/>
        <dsp:cNvSpPr/>
      </dsp:nvSpPr>
      <dsp:spPr>
        <a:xfrm>
          <a:off x="0" y="1145"/>
          <a:ext cx="243596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b="1" kern="1200" dirty="0" smtClean="0"/>
            <a:t>Formovanie</a:t>
          </a:r>
          <a:endParaRPr lang="pl-PL" sz="1400" b="1" kern="1200" dirty="0"/>
        </a:p>
      </dsp:txBody>
      <dsp:txXfrm>
        <a:off x="26886" y="28031"/>
        <a:ext cx="2382189" cy="496989"/>
      </dsp:txXfrm>
    </dsp:sp>
    <dsp:sp modelId="{9FABA270-6767-C94F-89B1-229CA575F4B5}">
      <dsp:nvSpPr>
        <dsp:cNvPr id="0" name=""/>
        <dsp:cNvSpPr/>
      </dsp:nvSpPr>
      <dsp:spPr>
        <a:xfrm rot="5400000">
          <a:off x="4380956" y="-1310473"/>
          <a:ext cx="440609"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sk-SK" sz="1200" kern="1200" noProof="0" dirty="0" smtClean="0"/>
            <a:t>ľudia začínajú tlačiť na hranice stanovené vo fáze formovania</a:t>
          </a:r>
          <a:endParaRPr lang="en-GB" sz="1200" b="1" kern="1200" noProof="0" dirty="0"/>
        </a:p>
      </dsp:txBody>
      <dsp:txXfrm rot="-5400000">
        <a:off x="2435962" y="656030"/>
        <a:ext cx="4309089" cy="397591"/>
      </dsp:txXfrm>
    </dsp:sp>
    <dsp:sp modelId="{1264239B-A688-1848-9669-DA5BCF70378B}">
      <dsp:nvSpPr>
        <dsp:cNvPr id="0" name=""/>
        <dsp:cNvSpPr/>
      </dsp:nvSpPr>
      <dsp:spPr>
        <a:xfrm>
          <a:off x="0" y="579445"/>
          <a:ext cx="243596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b="1" kern="1200" dirty="0" smtClean="0"/>
            <a:t>Búrenie</a:t>
          </a:r>
          <a:endParaRPr lang="pl-PL" sz="1400" b="1" kern="1200" dirty="0"/>
        </a:p>
      </dsp:txBody>
      <dsp:txXfrm>
        <a:off x="26886" y="606331"/>
        <a:ext cx="2382189" cy="496989"/>
      </dsp:txXfrm>
    </dsp:sp>
    <dsp:sp modelId="{BCC61AFE-A8EC-254B-AD10-CD48C71378D8}">
      <dsp:nvSpPr>
        <dsp:cNvPr id="0" name=""/>
        <dsp:cNvSpPr/>
      </dsp:nvSpPr>
      <dsp:spPr>
        <a:xfrm rot="5400000">
          <a:off x="4359646" y="-757373"/>
          <a:ext cx="440609" cy="437321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sk-SK" sz="1200" b="0" kern="1200" noProof="0" dirty="0" smtClean="0"/>
            <a:t>ľudia si začínajú ujasňovať vzájomné rozdiely a oceňovať silné stránky svojich kolegov</a:t>
          </a:r>
          <a:endParaRPr lang="en-GB" sz="1200" b="0" kern="1200" noProof="0" dirty="0"/>
        </a:p>
      </dsp:txBody>
      <dsp:txXfrm rot="-5400000">
        <a:off x="2393343" y="1230439"/>
        <a:ext cx="4351707" cy="397591"/>
      </dsp:txXfrm>
    </dsp:sp>
    <dsp:sp modelId="{B4732EB0-87D3-F84C-AE85-E1035D2E6893}">
      <dsp:nvSpPr>
        <dsp:cNvPr id="0" name=""/>
        <dsp:cNvSpPr/>
      </dsp:nvSpPr>
      <dsp:spPr>
        <a:xfrm>
          <a:off x="0" y="1157745"/>
          <a:ext cx="239314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b="1" kern="1200" dirty="0" smtClean="0"/>
            <a:t>Normovanie  </a:t>
          </a:r>
          <a:endParaRPr lang="pl-PL" sz="1400" b="1" kern="1200" dirty="0"/>
        </a:p>
      </dsp:txBody>
      <dsp:txXfrm>
        <a:off x="26886" y="1184631"/>
        <a:ext cx="2339369" cy="496989"/>
      </dsp:txXfrm>
    </dsp:sp>
    <dsp:sp modelId="{E03A1819-1A66-774F-8FEA-AB899908C210}">
      <dsp:nvSpPr>
        <dsp:cNvPr id="0" name=""/>
        <dsp:cNvSpPr/>
      </dsp:nvSpPr>
      <dsp:spPr>
        <a:xfrm rot="5400000">
          <a:off x="4380956" y="-153873"/>
          <a:ext cx="440609" cy="433059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sk-SK" sz="1200" kern="1200" noProof="0" dirty="0" smtClean="0"/>
            <a:t>tím dosiahne výkonnostnú fázu, keď tvrdá práca vedie k dosiahnutiu cieľov tímu</a:t>
          </a:r>
          <a:endParaRPr lang="en-GB" sz="1200" b="1" kern="1200" noProof="0" dirty="0"/>
        </a:p>
      </dsp:txBody>
      <dsp:txXfrm rot="-5400000">
        <a:off x="2435962" y="1812630"/>
        <a:ext cx="4309089" cy="397591"/>
      </dsp:txXfrm>
    </dsp:sp>
    <dsp:sp modelId="{4B48CE3F-60AA-3E4E-B928-45B710797B26}">
      <dsp:nvSpPr>
        <dsp:cNvPr id="0" name=""/>
        <dsp:cNvSpPr/>
      </dsp:nvSpPr>
      <dsp:spPr>
        <a:xfrm>
          <a:off x="0" y="1736045"/>
          <a:ext cx="2435961" cy="5507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sk-SK" sz="1400" b="1" kern="1200" dirty="0" smtClean="0"/>
            <a:t>Podávanie optimálneho výkonu</a:t>
          </a:r>
          <a:endParaRPr lang="pl-PL" sz="1400" b="1" kern="1200" dirty="0"/>
        </a:p>
      </dsp:txBody>
      <dsp:txXfrm>
        <a:off x="26886" y="1762931"/>
        <a:ext cx="2382189" cy="49698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77113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46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80d10309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80d10309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76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381000" y="685800"/>
            <a:ext cx="6096000" cy="3429000"/>
          </a:xfrm>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20176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81a02bcd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81a02bcd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63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seño personalizado">
  <p:cSld name="AUTOLAYOUT">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13"/>
          <p:cNvGrpSpPr/>
          <p:nvPr/>
        </p:nvGrpSpPr>
        <p:grpSpPr>
          <a:xfrm>
            <a:off x="2105247" y="1"/>
            <a:ext cx="7038765" cy="5138761"/>
            <a:chOff x="3388636" y="43347"/>
            <a:chExt cx="5755327" cy="4201767"/>
          </a:xfrm>
        </p:grpSpPr>
        <p:sp>
          <p:nvSpPr>
            <p:cNvPr id="53" name="Google Shape;53;p13"/>
            <p:cNvSpPr/>
            <p:nvPr/>
          </p:nvSpPr>
          <p:spPr>
            <a:xfrm>
              <a:off x="3837147"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3"/>
            <p:cNvSpPr/>
            <p:nvPr/>
          </p:nvSpPr>
          <p:spPr>
            <a:xfrm>
              <a:off x="4285658"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3"/>
            <p:cNvSpPr/>
            <p:nvPr/>
          </p:nvSpPr>
          <p:spPr>
            <a:xfrm>
              <a:off x="473416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p:nvPr/>
          </p:nvSpPr>
          <p:spPr>
            <a:xfrm>
              <a:off x="518268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5631192"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607970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6528215"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p:nvPr/>
          </p:nvSpPr>
          <p:spPr>
            <a:xfrm>
              <a:off x="6976726"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p:nvPr/>
          </p:nvSpPr>
          <p:spPr>
            <a:xfrm>
              <a:off x="7425229"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7873740"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8322251"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8770763" y="1754163"/>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3837147"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4285658"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473416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518268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5631192"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607970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6528215"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6976726"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7425229"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7873740"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8322251"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8770763" y="1326459"/>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3837147"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4285658"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473416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518268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5631192"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607970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6528215"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6976726"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7425229"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3"/>
            <p:cNvSpPr/>
            <p:nvPr/>
          </p:nvSpPr>
          <p:spPr>
            <a:xfrm>
              <a:off x="7873740"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p:nvPr/>
          </p:nvSpPr>
          <p:spPr>
            <a:xfrm>
              <a:off x="8322251"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3"/>
            <p:cNvSpPr/>
            <p:nvPr/>
          </p:nvSpPr>
          <p:spPr>
            <a:xfrm>
              <a:off x="8770763" y="898755"/>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3"/>
            <p:cNvSpPr/>
            <p:nvPr/>
          </p:nvSpPr>
          <p:spPr>
            <a:xfrm>
              <a:off x="338863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p:nvPr/>
          </p:nvSpPr>
          <p:spPr>
            <a:xfrm>
              <a:off x="3837147"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3"/>
            <p:cNvSpPr/>
            <p:nvPr/>
          </p:nvSpPr>
          <p:spPr>
            <a:xfrm>
              <a:off x="4285658"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3"/>
            <p:cNvSpPr/>
            <p:nvPr/>
          </p:nvSpPr>
          <p:spPr>
            <a:xfrm>
              <a:off x="473416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p:nvPr/>
          </p:nvSpPr>
          <p:spPr>
            <a:xfrm>
              <a:off x="518268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3"/>
            <p:cNvSpPr/>
            <p:nvPr/>
          </p:nvSpPr>
          <p:spPr>
            <a:xfrm>
              <a:off x="5631192"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3"/>
            <p:cNvSpPr/>
            <p:nvPr/>
          </p:nvSpPr>
          <p:spPr>
            <a:xfrm>
              <a:off x="607970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3"/>
            <p:cNvSpPr/>
            <p:nvPr/>
          </p:nvSpPr>
          <p:spPr>
            <a:xfrm>
              <a:off x="6528215"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3"/>
            <p:cNvSpPr/>
            <p:nvPr/>
          </p:nvSpPr>
          <p:spPr>
            <a:xfrm>
              <a:off x="6976726"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3"/>
            <p:cNvSpPr/>
            <p:nvPr/>
          </p:nvSpPr>
          <p:spPr>
            <a:xfrm>
              <a:off x="7425229"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p:nvPr/>
          </p:nvSpPr>
          <p:spPr>
            <a:xfrm>
              <a:off x="7873740"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3"/>
            <p:cNvSpPr/>
            <p:nvPr/>
          </p:nvSpPr>
          <p:spPr>
            <a:xfrm>
              <a:off x="8322251"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a:off x="8770763" y="471051"/>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a:off x="338863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a:off x="3837147"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3"/>
            <p:cNvSpPr/>
            <p:nvPr/>
          </p:nvSpPr>
          <p:spPr>
            <a:xfrm>
              <a:off x="4285658"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p:nvPr/>
          </p:nvSpPr>
          <p:spPr>
            <a:xfrm>
              <a:off x="4734169" y="4336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3"/>
            <p:cNvSpPr/>
            <p:nvPr/>
          </p:nvSpPr>
          <p:spPr>
            <a:xfrm>
              <a:off x="518268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3"/>
            <p:cNvSpPr/>
            <p:nvPr/>
          </p:nvSpPr>
          <p:spPr>
            <a:xfrm>
              <a:off x="5631192"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p:nvPr/>
          </p:nvSpPr>
          <p:spPr>
            <a:xfrm>
              <a:off x="607970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3"/>
            <p:cNvSpPr/>
            <p:nvPr/>
          </p:nvSpPr>
          <p:spPr>
            <a:xfrm>
              <a:off x="6528215"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3"/>
            <p:cNvSpPr/>
            <p:nvPr/>
          </p:nvSpPr>
          <p:spPr>
            <a:xfrm>
              <a:off x="6976726"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p:nvPr/>
          </p:nvSpPr>
          <p:spPr>
            <a:xfrm>
              <a:off x="7425229"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3"/>
            <p:cNvSpPr/>
            <p:nvPr/>
          </p:nvSpPr>
          <p:spPr>
            <a:xfrm>
              <a:off x="7873740"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3"/>
            <p:cNvSpPr/>
            <p:nvPr/>
          </p:nvSpPr>
          <p:spPr>
            <a:xfrm>
              <a:off x="8322251"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p:nvPr/>
          </p:nvSpPr>
          <p:spPr>
            <a:xfrm>
              <a:off x="8770763" y="43347"/>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3"/>
            <p:cNvSpPr/>
            <p:nvPr/>
          </p:nvSpPr>
          <p:spPr>
            <a:xfrm>
              <a:off x="3837147"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3"/>
            <p:cNvSpPr/>
            <p:nvPr/>
          </p:nvSpPr>
          <p:spPr>
            <a:xfrm>
              <a:off x="4285658"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3"/>
            <p:cNvSpPr/>
            <p:nvPr/>
          </p:nvSpPr>
          <p:spPr>
            <a:xfrm>
              <a:off x="473416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518268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5631192"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607970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6528215"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6976726"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7425229"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7873740"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8322251"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8770763" y="3871914"/>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3837147"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4285658"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473416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518268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p:nvPr/>
          </p:nvSpPr>
          <p:spPr>
            <a:xfrm>
              <a:off x="5631192"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07970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p:nvPr/>
          </p:nvSpPr>
          <p:spPr>
            <a:xfrm>
              <a:off x="6528215"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6976726"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7425229"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7873740"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22251"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a:off x="8770763" y="3444210"/>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a:off x="3837147"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3"/>
            <p:cNvSpPr/>
            <p:nvPr/>
          </p:nvSpPr>
          <p:spPr>
            <a:xfrm>
              <a:off x="4285658"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473416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518268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5631192"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607970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6528215"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6976726"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7425229"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7873740"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8322251"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8770763" y="3016506"/>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3837147"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4285658"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473416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518268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3"/>
            <p:cNvSpPr/>
            <p:nvPr/>
          </p:nvSpPr>
          <p:spPr>
            <a:xfrm>
              <a:off x="5631192"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3"/>
            <p:cNvSpPr/>
            <p:nvPr/>
          </p:nvSpPr>
          <p:spPr>
            <a:xfrm>
              <a:off x="607970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6528215"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6976726"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25229"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7873740"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8322251"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3"/>
            <p:cNvSpPr/>
            <p:nvPr/>
          </p:nvSpPr>
          <p:spPr>
            <a:xfrm>
              <a:off x="8770763" y="2588802"/>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837147"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4285658"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473416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518268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5631192"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607970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6528215"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3"/>
            <p:cNvSpPr/>
            <p:nvPr/>
          </p:nvSpPr>
          <p:spPr>
            <a:xfrm>
              <a:off x="6976726"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3"/>
            <p:cNvSpPr/>
            <p:nvPr/>
          </p:nvSpPr>
          <p:spPr>
            <a:xfrm>
              <a:off x="7425229"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7873740"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8322251"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3"/>
            <p:cNvSpPr/>
            <p:nvPr/>
          </p:nvSpPr>
          <p:spPr>
            <a:xfrm>
              <a:off x="8770763" y="2161098"/>
              <a:ext cx="373200" cy="373200"/>
            </a:xfrm>
            <a:prstGeom prst="ellipse">
              <a:avLst/>
            </a:prstGeom>
            <a:solidFill>
              <a:srgbClr val="DEDEDE">
                <a:alpha val="1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13"/>
          <p:cNvSpPr/>
          <p:nvPr/>
        </p:nvSpPr>
        <p:spPr>
          <a:xfrm>
            <a:off x="3396590" y="0"/>
            <a:ext cx="3250800" cy="51435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3"/>
          <p:cNvSpPr/>
          <p:nvPr/>
        </p:nvSpPr>
        <p:spPr>
          <a:xfrm>
            <a:off x="0" y="0"/>
            <a:ext cx="3415800" cy="5143500"/>
          </a:xfrm>
          <a:prstGeom prst="rect">
            <a:avLst/>
          </a:prstGeom>
          <a:solidFill>
            <a:schemeClr val="lt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177" name="Google Shape;177;p13"/>
          <p:cNvSpPr/>
          <p:nvPr/>
        </p:nvSpPr>
        <p:spPr>
          <a:xfrm>
            <a:off x="685175" y="1799775"/>
            <a:ext cx="61200" cy="23871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txBox="1">
            <a:spLocks noGrp="1"/>
          </p:cNvSpPr>
          <p:nvPr>
            <p:ph type="ctrTitle"/>
          </p:nvPr>
        </p:nvSpPr>
        <p:spPr>
          <a:xfrm>
            <a:off x="992425" y="1799775"/>
            <a:ext cx="3136800" cy="1739100"/>
          </a:xfrm>
          <a:prstGeom prst="rect">
            <a:avLst/>
          </a:prstGeom>
          <a:noFill/>
        </p:spPr>
        <p:txBody>
          <a:bodyPr spcFirstLastPara="1" wrap="square" lIns="91425" tIns="91425" rIns="91425" bIns="91425" anchor="b" anchorCtr="0"/>
          <a:lstStyle>
            <a:lvl1pPr lvl="0" algn="l" rtl="0">
              <a:lnSpc>
                <a:spcPct val="100000"/>
              </a:lnSpc>
              <a:spcBef>
                <a:spcPts val="0"/>
              </a:spcBef>
              <a:spcAft>
                <a:spcPts val="0"/>
              </a:spcAft>
              <a:buClr>
                <a:schemeClr val="dk1"/>
              </a:buClr>
              <a:buSzPts val="3600"/>
              <a:buNone/>
              <a:defRPr sz="3600" b="1">
                <a:solidFill>
                  <a:srgbClr val="E06666"/>
                </a:solidFill>
              </a:defRPr>
            </a:lvl1pPr>
            <a:lvl2pPr lvl="1" algn="l" rtl="0">
              <a:lnSpc>
                <a:spcPct val="100000"/>
              </a:lnSpc>
              <a:spcBef>
                <a:spcPts val="0"/>
              </a:spcBef>
              <a:spcAft>
                <a:spcPts val="0"/>
              </a:spcAft>
              <a:buClr>
                <a:schemeClr val="dk1"/>
              </a:buClr>
              <a:buSzPts val="3600"/>
              <a:buNone/>
              <a:defRPr sz="3600" b="1">
                <a:solidFill>
                  <a:srgbClr val="E06666"/>
                </a:solidFill>
              </a:defRPr>
            </a:lvl2pPr>
            <a:lvl3pPr lvl="2" algn="l" rtl="0">
              <a:lnSpc>
                <a:spcPct val="100000"/>
              </a:lnSpc>
              <a:spcBef>
                <a:spcPts val="0"/>
              </a:spcBef>
              <a:spcAft>
                <a:spcPts val="0"/>
              </a:spcAft>
              <a:buClr>
                <a:schemeClr val="dk1"/>
              </a:buClr>
              <a:buSzPts val="3600"/>
              <a:buNone/>
              <a:defRPr sz="3600" b="1">
                <a:solidFill>
                  <a:srgbClr val="E06666"/>
                </a:solidFill>
              </a:defRPr>
            </a:lvl3pPr>
            <a:lvl4pPr lvl="3" algn="l" rtl="0">
              <a:lnSpc>
                <a:spcPct val="100000"/>
              </a:lnSpc>
              <a:spcBef>
                <a:spcPts val="0"/>
              </a:spcBef>
              <a:spcAft>
                <a:spcPts val="0"/>
              </a:spcAft>
              <a:buClr>
                <a:schemeClr val="dk1"/>
              </a:buClr>
              <a:buSzPts val="3600"/>
              <a:buNone/>
              <a:defRPr sz="3600" b="1">
                <a:solidFill>
                  <a:srgbClr val="E06666"/>
                </a:solidFill>
              </a:defRPr>
            </a:lvl4pPr>
            <a:lvl5pPr lvl="4" algn="l" rtl="0">
              <a:lnSpc>
                <a:spcPct val="100000"/>
              </a:lnSpc>
              <a:spcBef>
                <a:spcPts val="0"/>
              </a:spcBef>
              <a:spcAft>
                <a:spcPts val="0"/>
              </a:spcAft>
              <a:buClr>
                <a:schemeClr val="dk1"/>
              </a:buClr>
              <a:buSzPts val="3600"/>
              <a:buNone/>
              <a:defRPr sz="3600" b="1">
                <a:solidFill>
                  <a:srgbClr val="E06666"/>
                </a:solidFill>
              </a:defRPr>
            </a:lvl5pPr>
            <a:lvl6pPr lvl="5" algn="l" rtl="0">
              <a:lnSpc>
                <a:spcPct val="100000"/>
              </a:lnSpc>
              <a:spcBef>
                <a:spcPts val="0"/>
              </a:spcBef>
              <a:spcAft>
                <a:spcPts val="0"/>
              </a:spcAft>
              <a:buClr>
                <a:schemeClr val="dk1"/>
              </a:buClr>
              <a:buSzPts val="3600"/>
              <a:buNone/>
              <a:defRPr sz="3600" b="1">
                <a:solidFill>
                  <a:srgbClr val="E06666"/>
                </a:solidFill>
              </a:defRPr>
            </a:lvl6pPr>
            <a:lvl7pPr lvl="6" algn="l" rtl="0">
              <a:lnSpc>
                <a:spcPct val="100000"/>
              </a:lnSpc>
              <a:spcBef>
                <a:spcPts val="0"/>
              </a:spcBef>
              <a:spcAft>
                <a:spcPts val="0"/>
              </a:spcAft>
              <a:buClr>
                <a:schemeClr val="dk1"/>
              </a:buClr>
              <a:buSzPts val="3600"/>
              <a:buNone/>
              <a:defRPr sz="3600" b="1">
                <a:solidFill>
                  <a:srgbClr val="E06666"/>
                </a:solidFill>
              </a:defRPr>
            </a:lvl7pPr>
            <a:lvl8pPr lvl="7" algn="l" rtl="0">
              <a:lnSpc>
                <a:spcPct val="100000"/>
              </a:lnSpc>
              <a:spcBef>
                <a:spcPts val="0"/>
              </a:spcBef>
              <a:spcAft>
                <a:spcPts val="0"/>
              </a:spcAft>
              <a:buClr>
                <a:schemeClr val="dk1"/>
              </a:buClr>
              <a:buSzPts val="3600"/>
              <a:buNone/>
              <a:defRPr sz="3600" b="1">
                <a:solidFill>
                  <a:srgbClr val="E06666"/>
                </a:solidFill>
              </a:defRPr>
            </a:lvl8pPr>
            <a:lvl9pPr lvl="8" algn="l" rtl="0">
              <a:lnSpc>
                <a:spcPct val="100000"/>
              </a:lnSpc>
              <a:spcBef>
                <a:spcPts val="0"/>
              </a:spcBef>
              <a:spcAft>
                <a:spcPts val="0"/>
              </a:spcAft>
              <a:buClr>
                <a:schemeClr val="dk1"/>
              </a:buClr>
              <a:buSzPts val="3600"/>
              <a:buNone/>
              <a:defRPr sz="3600" b="1">
                <a:solidFill>
                  <a:srgbClr val="E06666"/>
                </a:solidFill>
              </a:defRPr>
            </a:lvl9pPr>
          </a:lstStyle>
          <a:p>
            <a:endParaRPr/>
          </a:p>
        </p:txBody>
      </p:sp>
      <p:sp>
        <p:nvSpPr>
          <p:cNvPr id="179" name="Google Shape;179;p13"/>
          <p:cNvSpPr txBox="1">
            <a:spLocks noGrp="1"/>
          </p:cNvSpPr>
          <p:nvPr>
            <p:ph type="subTitle" idx="1"/>
          </p:nvPr>
        </p:nvSpPr>
        <p:spPr>
          <a:xfrm>
            <a:off x="992425" y="3579375"/>
            <a:ext cx="3136800" cy="607500"/>
          </a:xfrm>
          <a:prstGeom prst="rect">
            <a:avLst/>
          </a:prstGeom>
          <a:noFill/>
        </p:spPr>
        <p:txBody>
          <a:bodyPr spcFirstLastPara="1" wrap="square" lIns="91425" tIns="91425" rIns="91425" bIns="91425" anchor="t" anchorCtr="0"/>
          <a:lstStyle>
            <a:lvl1pPr lvl="0" algn="l" rtl="0">
              <a:lnSpc>
                <a:spcPct val="100000"/>
              </a:lnSpc>
              <a:spcBef>
                <a:spcPts val="0"/>
              </a:spcBef>
              <a:spcAft>
                <a:spcPts val="0"/>
              </a:spcAft>
              <a:buClr>
                <a:schemeClr val="dk2"/>
              </a:buClr>
              <a:buSzPts val="1800"/>
              <a:buNone/>
              <a:defRPr sz="1800">
                <a:solidFill>
                  <a:schemeClr val="dk2"/>
                </a:solidFill>
              </a:defRPr>
            </a:lvl1pPr>
            <a:lvl2pPr lvl="1" algn="l" rtl="0">
              <a:lnSpc>
                <a:spcPct val="100000"/>
              </a:lnSpc>
              <a:spcBef>
                <a:spcPts val="0"/>
              </a:spcBef>
              <a:spcAft>
                <a:spcPts val="0"/>
              </a:spcAft>
              <a:buClr>
                <a:schemeClr val="dk2"/>
              </a:buClr>
              <a:buSzPts val="1800"/>
              <a:buNone/>
              <a:defRPr sz="1800">
                <a:solidFill>
                  <a:schemeClr val="dk2"/>
                </a:solidFill>
              </a:defRPr>
            </a:lvl2pPr>
            <a:lvl3pPr lvl="2" algn="l" rtl="0">
              <a:lnSpc>
                <a:spcPct val="100000"/>
              </a:lnSpc>
              <a:spcBef>
                <a:spcPts val="0"/>
              </a:spcBef>
              <a:spcAft>
                <a:spcPts val="0"/>
              </a:spcAft>
              <a:buClr>
                <a:schemeClr val="dk2"/>
              </a:buClr>
              <a:buSzPts val="1800"/>
              <a:buNone/>
              <a:defRPr sz="1800">
                <a:solidFill>
                  <a:schemeClr val="dk2"/>
                </a:solidFill>
              </a:defRPr>
            </a:lvl3pPr>
            <a:lvl4pPr lvl="3" algn="l" rtl="0">
              <a:lnSpc>
                <a:spcPct val="100000"/>
              </a:lnSpc>
              <a:spcBef>
                <a:spcPts val="0"/>
              </a:spcBef>
              <a:spcAft>
                <a:spcPts val="0"/>
              </a:spcAft>
              <a:buClr>
                <a:schemeClr val="dk2"/>
              </a:buClr>
              <a:buSzPts val="1800"/>
              <a:buNone/>
              <a:defRPr sz="1800">
                <a:solidFill>
                  <a:schemeClr val="dk2"/>
                </a:solidFill>
              </a:defRPr>
            </a:lvl4pPr>
            <a:lvl5pPr lvl="4" algn="l" rtl="0">
              <a:lnSpc>
                <a:spcPct val="100000"/>
              </a:lnSpc>
              <a:spcBef>
                <a:spcPts val="0"/>
              </a:spcBef>
              <a:spcAft>
                <a:spcPts val="0"/>
              </a:spcAft>
              <a:buClr>
                <a:schemeClr val="dk2"/>
              </a:buClr>
              <a:buSzPts val="1800"/>
              <a:buNone/>
              <a:defRPr sz="1800">
                <a:solidFill>
                  <a:schemeClr val="dk2"/>
                </a:solidFill>
              </a:defRPr>
            </a:lvl5pPr>
            <a:lvl6pPr lvl="5" algn="l" rtl="0">
              <a:lnSpc>
                <a:spcPct val="100000"/>
              </a:lnSpc>
              <a:spcBef>
                <a:spcPts val="0"/>
              </a:spcBef>
              <a:spcAft>
                <a:spcPts val="0"/>
              </a:spcAft>
              <a:buClr>
                <a:schemeClr val="dk2"/>
              </a:buClr>
              <a:buSzPts val="1800"/>
              <a:buNone/>
              <a:defRPr sz="1800">
                <a:solidFill>
                  <a:schemeClr val="dk2"/>
                </a:solidFill>
              </a:defRPr>
            </a:lvl6pPr>
            <a:lvl7pPr lvl="6" algn="l" rtl="0">
              <a:lnSpc>
                <a:spcPct val="100000"/>
              </a:lnSpc>
              <a:spcBef>
                <a:spcPts val="0"/>
              </a:spcBef>
              <a:spcAft>
                <a:spcPts val="0"/>
              </a:spcAft>
              <a:buClr>
                <a:schemeClr val="dk2"/>
              </a:buClr>
              <a:buSzPts val="1800"/>
              <a:buNone/>
              <a:defRPr sz="1800">
                <a:solidFill>
                  <a:schemeClr val="dk2"/>
                </a:solidFill>
              </a:defRPr>
            </a:lvl7pPr>
            <a:lvl8pPr lvl="7" algn="l" rtl="0">
              <a:lnSpc>
                <a:spcPct val="100000"/>
              </a:lnSpc>
              <a:spcBef>
                <a:spcPts val="0"/>
              </a:spcBef>
              <a:spcAft>
                <a:spcPts val="0"/>
              </a:spcAft>
              <a:buClr>
                <a:schemeClr val="dk2"/>
              </a:buClr>
              <a:buSzPts val="1800"/>
              <a:buNone/>
              <a:defRPr sz="1800">
                <a:solidFill>
                  <a:schemeClr val="dk2"/>
                </a:solidFill>
              </a:defRPr>
            </a:lvl8pPr>
            <a:lvl9pPr lvl="8" algn="l"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80" name="Google Shape;180;p13"/>
          <p:cNvSpPr txBox="1">
            <a:spLocks noGrp="1"/>
          </p:cNvSpPr>
          <p:nvPr>
            <p:ph type="sldNum" idx="12"/>
          </p:nvPr>
        </p:nvSpPr>
        <p:spPr>
          <a:xfrm>
            <a:off x="8472458" y="4706554"/>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chemeClr val="lt1"/>
                </a:solidFill>
              </a:defRPr>
            </a:lvl1pPr>
            <a:lvl2pPr lvl="1" algn="r" rtl="0">
              <a:lnSpc>
                <a:spcPct val="100000"/>
              </a:lnSpc>
              <a:spcAft>
                <a:spcPts val="0"/>
              </a:spcAft>
              <a:buNone/>
              <a:defRPr sz="1000">
                <a:solidFill>
                  <a:schemeClr val="lt1"/>
                </a:solidFill>
              </a:defRPr>
            </a:lvl2pPr>
            <a:lvl3pPr lvl="2" algn="r" rtl="0">
              <a:lnSpc>
                <a:spcPct val="100000"/>
              </a:lnSpc>
              <a:spcAft>
                <a:spcPts val="0"/>
              </a:spcAft>
              <a:buNone/>
              <a:defRPr sz="1000">
                <a:solidFill>
                  <a:schemeClr val="lt1"/>
                </a:solidFill>
              </a:defRPr>
            </a:lvl3pPr>
            <a:lvl4pPr lvl="3" algn="r" rtl="0">
              <a:lnSpc>
                <a:spcPct val="100000"/>
              </a:lnSpc>
              <a:spcAft>
                <a:spcPts val="0"/>
              </a:spcAft>
              <a:buNone/>
              <a:defRPr sz="1000">
                <a:solidFill>
                  <a:schemeClr val="lt1"/>
                </a:solidFill>
              </a:defRPr>
            </a:lvl4pPr>
            <a:lvl5pPr lvl="4" algn="r" rtl="0">
              <a:lnSpc>
                <a:spcPct val="100000"/>
              </a:lnSpc>
              <a:spcAft>
                <a:spcPts val="0"/>
              </a:spcAft>
              <a:buNone/>
              <a:defRPr sz="1000">
                <a:solidFill>
                  <a:schemeClr val="lt1"/>
                </a:solidFill>
              </a:defRPr>
            </a:lvl5pPr>
            <a:lvl6pPr lvl="5" algn="r" rtl="0">
              <a:lnSpc>
                <a:spcPct val="100000"/>
              </a:lnSpc>
              <a:spcAft>
                <a:spcPts val="0"/>
              </a:spcAft>
              <a:buNone/>
              <a:defRPr sz="1000">
                <a:solidFill>
                  <a:schemeClr val="lt1"/>
                </a:solidFill>
              </a:defRPr>
            </a:lvl6pPr>
            <a:lvl7pPr lvl="6" algn="r" rtl="0">
              <a:lnSpc>
                <a:spcPct val="100000"/>
              </a:lnSpc>
              <a:spcAft>
                <a:spcPts val="0"/>
              </a:spcAft>
              <a:buNone/>
              <a:defRPr sz="1000">
                <a:solidFill>
                  <a:schemeClr val="lt1"/>
                </a:solidFill>
              </a:defRPr>
            </a:lvl7pPr>
            <a:lvl8pPr lvl="7" algn="r" rtl="0">
              <a:lnSpc>
                <a:spcPct val="100000"/>
              </a:lnSpc>
              <a:spcAft>
                <a:spcPts val="0"/>
              </a:spcAft>
              <a:buNone/>
              <a:defRPr sz="1000">
                <a:solidFill>
                  <a:schemeClr val="lt1"/>
                </a:solidFill>
              </a:defRPr>
            </a:lvl8pPr>
            <a:lvl9pPr lvl="8" algn="r" rtl="0">
              <a:lnSpc>
                <a:spcPct val="100000"/>
              </a:lnSpc>
              <a:spcAft>
                <a:spcPts val="0"/>
              </a:spcAft>
              <a:buNone/>
              <a:defRPr sz="1000">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seño personalizado 2">
  <p:cSld name="AUTOLAYOUT_2">
    <p:spTree>
      <p:nvGrpSpPr>
        <p:cNvPr id="1" name="Shape 181"/>
        <p:cNvGrpSpPr/>
        <p:nvPr/>
      </p:nvGrpSpPr>
      <p:grpSpPr>
        <a:xfrm>
          <a:off x="0" y="0"/>
          <a:ext cx="0" cy="0"/>
          <a:chOff x="0" y="0"/>
          <a:chExt cx="0" cy="0"/>
        </a:xfrm>
      </p:grpSpPr>
      <p:sp>
        <p:nvSpPr>
          <p:cNvPr id="182" name="Google Shape;182;p14"/>
          <p:cNvSpPr/>
          <p:nvPr/>
        </p:nvSpPr>
        <p:spPr>
          <a:xfrm>
            <a:off x="0" y="0"/>
            <a:ext cx="9144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2" y="5085675"/>
            <a:ext cx="9144000" cy="57900"/>
          </a:xfrm>
          <a:prstGeom prst="rect">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0" y="5085676"/>
            <a:ext cx="3048000" cy="57900"/>
          </a:xfrm>
          <a:prstGeom prst="rect">
            <a:avLst/>
          </a:prstGeom>
          <a:solidFill>
            <a:srgbClr val="FFFFFF">
              <a:alpha val="376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3047999" y="5085676"/>
            <a:ext cx="3048000" cy="57900"/>
          </a:xfrm>
          <a:prstGeom prst="rect">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txBox="1">
            <a:spLocks noGrp="1"/>
          </p:cNvSpPr>
          <p:nvPr>
            <p:ph type="title"/>
          </p:nvPr>
        </p:nvSpPr>
        <p:spPr>
          <a:xfrm>
            <a:off x="1002900" y="1018675"/>
            <a:ext cx="7138200" cy="1263600"/>
          </a:xfrm>
          <a:prstGeom prst="rect">
            <a:avLst/>
          </a:prstGeom>
          <a:noFill/>
        </p:spPr>
        <p:txBody>
          <a:bodyPr spcFirstLastPara="1" wrap="square" lIns="91425" tIns="91425" rIns="91425" bIns="91425" anchor="b" anchorCtr="0"/>
          <a:lstStyle>
            <a:lvl1pPr lvl="0" algn="ctr" rtl="0">
              <a:lnSpc>
                <a:spcPct val="100000"/>
              </a:lnSpc>
              <a:spcBef>
                <a:spcPts val="0"/>
              </a:spcBef>
              <a:spcAft>
                <a:spcPts val="0"/>
              </a:spcAft>
              <a:buClr>
                <a:srgbClr val="000000"/>
              </a:buClr>
              <a:buSzPts val="3600"/>
              <a:buNone/>
              <a:defRPr sz="3600" b="1">
                <a:solidFill>
                  <a:srgbClr val="000000"/>
                </a:solidFill>
              </a:defRPr>
            </a:lvl1pPr>
            <a:lvl2pPr lvl="1" algn="l" rtl="0">
              <a:lnSpc>
                <a:spcPct val="100000"/>
              </a:lnSpc>
              <a:spcBef>
                <a:spcPts val="0"/>
              </a:spcBef>
              <a:spcAft>
                <a:spcPts val="0"/>
              </a:spcAft>
              <a:buClr>
                <a:srgbClr val="000000"/>
              </a:buClr>
              <a:buSzPts val="3600"/>
              <a:buNone/>
              <a:defRPr sz="3600" b="1">
                <a:solidFill>
                  <a:srgbClr val="000000"/>
                </a:solidFill>
              </a:defRPr>
            </a:lvl2pPr>
            <a:lvl3pPr lvl="2" algn="l" rtl="0">
              <a:lnSpc>
                <a:spcPct val="100000"/>
              </a:lnSpc>
              <a:spcBef>
                <a:spcPts val="0"/>
              </a:spcBef>
              <a:spcAft>
                <a:spcPts val="0"/>
              </a:spcAft>
              <a:buClr>
                <a:srgbClr val="000000"/>
              </a:buClr>
              <a:buSzPts val="3600"/>
              <a:buNone/>
              <a:defRPr sz="3600" b="1">
                <a:solidFill>
                  <a:srgbClr val="000000"/>
                </a:solidFill>
              </a:defRPr>
            </a:lvl3pPr>
            <a:lvl4pPr lvl="3" algn="l" rtl="0">
              <a:lnSpc>
                <a:spcPct val="100000"/>
              </a:lnSpc>
              <a:spcBef>
                <a:spcPts val="0"/>
              </a:spcBef>
              <a:spcAft>
                <a:spcPts val="0"/>
              </a:spcAft>
              <a:buClr>
                <a:srgbClr val="000000"/>
              </a:buClr>
              <a:buSzPts val="3600"/>
              <a:buNone/>
              <a:defRPr sz="3600" b="1">
                <a:solidFill>
                  <a:srgbClr val="000000"/>
                </a:solidFill>
              </a:defRPr>
            </a:lvl4pPr>
            <a:lvl5pPr lvl="4" algn="l" rtl="0">
              <a:lnSpc>
                <a:spcPct val="100000"/>
              </a:lnSpc>
              <a:spcBef>
                <a:spcPts val="0"/>
              </a:spcBef>
              <a:spcAft>
                <a:spcPts val="0"/>
              </a:spcAft>
              <a:buClr>
                <a:srgbClr val="000000"/>
              </a:buClr>
              <a:buSzPts val="3600"/>
              <a:buNone/>
              <a:defRPr sz="3600" b="1">
                <a:solidFill>
                  <a:srgbClr val="000000"/>
                </a:solidFill>
              </a:defRPr>
            </a:lvl5pPr>
            <a:lvl6pPr lvl="5" algn="l" rtl="0">
              <a:lnSpc>
                <a:spcPct val="100000"/>
              </a:lnSpc>
              <a:spcBef>
                <a:spcPts val="0"/>
              </a:spcBef>
              <a:spcAft>
                <a:spcPts val="0"/>
              </a:spcAft>
              <a:buClr>
                <a:srgbClr val="000000"/>
              </a:buClr>
              <a:buSzPts val="3600"/>
              <a:buNone/>
              <a:defRPr sz="3600" b="1">
                <a:solidFill>
                  <a:srgbClr val="000000"/>
                </a:solidFill>
              </a:defRPr>
            </a:lvl6pPr>
            <a:lvl7pPr lvl="6" algn="l" rtl="0">
              <a:lnSpc>
                <a:spcPct val="100000"/>
              </a:lnSpc>
              <a:spcBef>
                <a:spcPts val="0"/>
              </a:spcBef>
              <a:spcAft>
                <a:spcPts val="0"/>
              </a:spcAft>
              <a:buClr>
                <a:srgbClr val="000000"/>
              </a:buClr>
              <a:buSzPts val="3600"/>
              <a:buNone/>
              <a:defRPr sz="3600" b="1">
                <a:solidFill>
                  <a:srgbClr val="000000"/>
                </a:solidFill>
              </a:defRPr>
            </a:lvl7pPr>
            <a:lvl8pPr lvl="7" algn="l" rtl="0">
              <a:lnSpc>
                <a:spcPct val="100000"/>
              </a:lnSpc>
              <a:spcBef>
                <a:spcPts val="0"/>
              </a:spcBef>
              <a:spcAft>
                <a:spcPts val="0"/>
              </a:spcAft>
              <a:buClr>
                <a:srgbClr val="000000"/>
              </a:buClr>
              <a:buSzPts val="3600"/>
              <a:buNone/>
              <a:defRPr sz="3600" b="1">
                <a:solidFill>
                  <a:srgbClr val="000000"/>
                </a:solidFill>
              </a:defRPr>
            </a:lvl8pPr>
            <a:lvl9pPr lvl="8" algn="l" rtl="0">
              <a:lnSpc>
                <a:spcPct val="100000"/>
              </a:lnSpc>
              <a:spcBef>
                <a:spcPts val="0"/>
              </a:spcBef>
              <a:spcAft>
                <a:spcPts val="0"/>
              </a:spcAft>
              <a:buClr>
                <a:srgbClr val="000000"/>
              </a:buClr>
              <a:buSzPts val="3600"/>
              <a:buNone/>
              <a:defRPr sz="3600" b="1">
                <a:solidFill>
                  <a:srgbClr val="000000"/>
                </a:solidFill>
              </a:defRPr>
            </a:lvl9pPr>
          </a:lstStyle>
          <a:p>
            <a:endParaRPr/>
          </a:p>
        </p:txBody>
      </p:sp>
      <p:sp>
        <p:nvSpPr>
          <p:cNvPr id="187" name="Google Shape;187;p14"/>
          <p:cNvSpPr txBox="1">
            <a:spLocks noGrp="1"/>
          </p:cNvSpPr>
          <p:nvPr>
            <p:ph type="body" idx="1"/>
          </p:nvPr>
        </p:nvSpPr>
        <p:spPr>
          <a:xfrm>
            <a:off x="1002900" y="2535725"/>
            <a:ext cx="7138200" cy="1741500"/>
          </a:xfrm>
          <a:prstGeom prst="rect">
            <a:avLst/>
          </a:prstGeom>
          <a:noFill/>
        </p:spPr>
        <p:txBody>
          <a:bodyPr spcFirstLastPara="1" wrap="square" lIns="91425" tIns="91425" rIns="91425" bIns="91425" anchor="t" anchorCtr="0"/>
          <a:lstStyle>
            <a:lvl1pPr marL="457200" lvl="0" indent="-317500" algn="ctr" rtl="0">
              <a:lnSpc>
                <a:spcPct val="115000"/>
              </a:lnSpc>
              <a:spcBef>
                <a:spcPts val="0"/>
              </a:spcBef>
              <a:spcAft>
                <a:spcPts val="0"/>
              </a:spcAft>
              <a:buClr>
                <a:srgbClr val="666666"/>
              </a:buClr>
              <a:buSzPts val="1400"/>
              <a:buChar char="●"/>
              <a:defRPr sz="1400">
                <a:solidFill>
                  <a:srgbClr val="666666"/>
                </a:solidFill>
              </a:defRPr>
            </a:lvl1pPr>
            <a:lvl2pPr marL="914400" lvl="1" indent="-304800" algn="ctr" rtl="0">
              <a:lnSpc>
                <a:spcPct val="115000"/>
              </a:lnSpc>
              <a:spcBef>
                <a:spcPts val="1600"/>
              </a:spcBef>
              <a:spcAft>
                <a:spcPts val="0"/>
              </a:spcAft>
              <a:buClr>
                <a:srgbClr val="666666"/>
              </a:buClr>
              <a:buSzPts val="1200"/>
              <a:buChar char="○"/>
              <a:defRPr sz="1200">
                <a:solidFill>
                  <a:srgbClr val="666666"/>
                </a:solidFill>
              </a:defRPr>
            </a:lvl2pPr>
            <a:lvl3pPr marL="1371600" lvl="2" indent="-304800" algn="ctr" rtl="0">
              <a:lnSpc>
                <a:spcPct val="115000"/>
              </a:lnSpc>
              <a:spcBef>
                <a:spcPts val="1600"/>
              </a:spcBef>
              <a:spcAft>
                <a:spcPts val="0"/>
              </a:spcAft>
              <a:buClr>
                <a:srgbClr val="666666"/>
              </a:buClr>
              <a:buSzPts val="1200"/>
              <a:buChar char="■"/>
              <a:defRPr sz="1200">
                <a:solidFill>
                  <a:srgbClr val="666666"/>
                </a:solidFill>
              </a:defRPr>
            </a:lvl3pPr>
            <a:lvl4pPr marL="1828800" lvl="3" indent="-304800" algn="ctr" rtl="0">
              <a:lnSpc>
                <a:spcPct val="115000"/>
              </a:lnSpc>
              <a:spcBef>
                <a:spcPts val="1600"/>
              </a:spcBef>
              <a:spcAft>
                <a:spcPts val="0"/>
              </a:spcAft>
              <a:buClr>
                <a:srgbClr val="666666"/>
              </a:buClr>
              <a:buSzPts val="1200"/>
              <a:buChar char="●"/>
              <a:defRPr sz="1200">
                <a:solidFill>
                  <a:srgbClr val="666666"/>
                </a:solidFill>
              </a:defRPr>
            </a:lvl4pPr>
            <a:lvl5pPr marL="2286000" lvl="4" indent="-304800" algn="ctr" rtl="0">
              <a:lnSpc>
                <a:spcPct val="115000"/>
              </a:lnSpc>
              <a:spcBef>
                <a:spcPts val="1600"/>
              </a:spcBef>
              <a:spcAft>
                <a:spcPts val="0"/>
              </a:spcAft>
              <a:buClr>
                <a:srgbClr val="666666"/>
              </a:buClr>
              <a:buSzPts val="1200"/>
              <a:buChar char="○"/>
              <a:defRPr sz="1200">
                <a:solidFill>
                  <a:srgbClr val="666666"/>
                </a:solidFill>
              </a:defRPr>
            </a:lvl5pPr>
            <a:lvl6pPr marL="2743200" lvl="5" indent="-304800" algn="ctr" rtl="0">
              <a:lnSpc>
                <a:spcPct val="115000"/>
              </a:lnSpc>
              <a:spcBef>
                <a:spcPts val="1600"/>
              </a:spcBef>
              <a:spcAft>
                <a:spcPts val="0"/>
              </a:spcAft>
              <a:buClr>
                <a:srgbClr val="666666"/>
              </a:buClr>
              <a:buSzPts val="1200"/>
              <a:buChar char="■"/>
              <a:defRPr sz="1200">
                <a:solidFill>
                  <a:srgbClr val="666666"/>
                </a:solidFill>
              </a:defRPr>
            </a:lvl6pPr>
            <a:lvl7pPr marL="3200400" lvl="6" indent="-304800" algn="ctr" rtl="0">
              <a:lnSpc>
                <a:spcPct val="115000"/>
              </a:lnSpc>
              <a:spcBef>
                <a:spcPts val="1600"/>
              </a:spcBef>
              <a:spcAft>
                <a:spcPts val="0"/>
              </a:spcAft>
              <a:buClr>
                <a:srgbClr val="666666"/>
              </a:buClr>
              <a:buSzPts val="1200"/>
              <a:buChar char="●"/>
              <a:defRPr sz="1200">
                <a:solidFill>
                  <a:srgbClr val="666666"/>
                </a:solidFill>
              </a:defRPr>
            </a:lvl7pPr>
            <a:lvl8pPr marL="3657600" lvl="7" indent="-304800" algn="ctr" rtl="0">
              <a:lnSpc>
                <a:spcPct val="115000"/>
              </a:lnSpc>
              <a:spcBef>
                <a:spcPts val="1600"/>
              </a:spcBef>
              <a:spcAft>
                <a:spcPts val="0"/>
              </a:spcAft>
              <a:buClr>
                <a:srgbClr val="666666"/>
              </a:buClr>
              <a:buSzPts val="1200"/>
              <a:buChar char="○"/>
              <a:defRPr sz="1200">
                <a:solidFill>
                  <a:srgbClr val="666666"/>
                </a:solidFill>
              </a:defRPr>
            </a:lvl8pPr>
            <a:lvl9pPr marL="4114800" lvl="8" indent="-304800" algn="ctr" rtl="0">
              <a:lnSpc>
                <a:spcPct val="115000"/>
              </a:lnSpc>
              <a:spcBef>
                <a:spcPts val="1600"/>
              </a:spcBef>
              <a:spcAft>
                <a:spcPts val="1600"/>
              </a:spcAft>
              <a:buClr>
                <a:srgbClr val="666666"/>
              </a:buClr>
              <a:buSzPts val="1200"/>
              <a:buChar char="■"/>
              <a:defRPr sz="1200">
                <a:solidFill>
                  <a:srgbClr val="666666"/>
                </a:solidFill>
              </a:defRPr>
            </a:lvl9pPr>
          </a:lstStyle>
          <a:p>
            <a:endParaRPr/>
          </a:p>
        </p:txBody>
      </p:sp>
      <p:sp>
        <p:nvSpPr>
          <p:cNvPr id="188" name="Google Shape;188;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rtl="0">
              <a:lnSpc>
                <a:spcPct val="100000"/>
              </a:lnSpc>
              <a:spcAft>
                <a:spcPts val="0"/>
              </a:spcAft>
              <a:buNone/>
              <a:defRPr sz="1000">
                <a:solidFill>
                  <a:srgbClr val="666666"/>
                </a:solidFill>
              </a:defRPr>
            </a:lvl1pPr>
            <a:lvl2pPr lvl="1" algn="r" rtl="0">
              <a:lnSpc>
                <a:spcPct val="100000"/>
              </a:lnSpc>
              <a:spcAft>
                <a:spcPts val="0"/>
              </a:spcAft>
              <a:buNone/>
              <a:defRPr sz="1000">
                <a:solidFill>
                  <a:srgbClr val="666666"/>
                </a:solidFill>
              </a:defRPr>
            </a:lvl2pPr>
            <a:lvl3pPr lvl="2" algn="r" rtl="0">
              <a:lnSpc>
                <a:spcPct val="100000"/>
              </a:lnSpc>
              <a:spcAft>
                <a:spcPts val="0"/>
              </a:spcAft>
              <a:buNone/>
              <a:defRPr sz="1000">
                <a:solidFill>
                  <a:srgbClr val="666666"/>
                </a:solidFill>
              </a:defRPr>
            </a:lvl3pPr>
            <a:lvl4pPr lvl="3" algn="r" rtl="0">
              <a:lnSpc>
                <a:spcPct val="100000"/>
              </a:lnSpc>
              <a:spcAft>
                <a:spcPts val="0"/>
              </a:spcAft>
              <a:buNone/>
              <a:defRPr sz="1000">
                <a:solidFill>
                  <a:srgbClr val="666666"/>
                </a:solidFill>
              </a:defRPr>
            </a:lvl4pPr>
            <a:lvl5pPr lvl="4" algn="r" rtl="0">
              <a:lnSpc>
                <a:spcPct val="100000"/>
              </a:lnSpc>
              <a:spcAft>
                <a:spcPts val="0"/>
              </a:spcAft>
              <a:buNone/>
              <a:defRPr sz="1000">
                <a:solidFill>
                  <a:srgbClr val="666666"/>
                </a:solidFill>
              </a:defRPr>
            </a:lvl5pPr>
            <a:lvl6pPr lvl="5" algn="r" rtl="0">
              <a:lnSpc>
                <a:spcPct val="100000"/>
              </a:lnSpc>
              <a:spcAft>
                <a:spcPts val="0"/>
              </a:spcAft>
              <a:buNone/>
              <a:defRPr sz="1000">
                <a:solidFill>
                  <a:srgbClr val="666666"/>
                </a:solidFill>
              </a:defRPr>
            </a:lvl6pPr>
            <a:lvl7pPr lvl="6" algn="r" rtl="0">
              <a:lnSpc>
                <a:spcPct val="100000"/>
              </a:lnSpc>
              <a:spcAft>
                <a:spcPts val="0"/>
              </a:spcAft>
              <a:buNone/>
              <a:defRPr sz="1000">
                <a:solidFill>
                  <a:srgbClr val="666666"/>
                </a:solidFill>
              </a:defRPr>
            </a:lvl7pPr>
            <a:lvl8pPr lvl="7" algn="r" rtl="0">
              <a:lnSpc>
                <a:spcPct val="100000"/>
              </a:lnSpc>
              <a:spcAft>
                <a:spcPts val="0"/>
              </a:spcAft>
              <a:buNone/>
              <a:defRPr sz="1000">
                <a:solidFill>
                  <a:srgbClr val="666666"/>
                </a:solidFill>
              </a:defRPr>
            </a:lvl8pPr>
            <a:lvl9pPr lvl="8" algn="r" rtl="0">
              <a:lnSpc>
                <a:spcPct val="100000"/>
              </a:lnSpc>
              <a:spcAft>
                <a:spcPts val="0"/>
              </a:spcAft>
              <a:buNone/>
              <a:defRPr sz="1000">
                <a:solidFill>
                  <a:srgbClr val="666666"/>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7.jpg"/><Relationship Id="rId4" Type="http://schemas.openxmlformats.org/officeDocument/2006/relationships/diagramData" Target="../diagrams/data4.xml"/><Relationship Id="rId9"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png"/><Relationship Id="rId4" Type="http://schemas.openxmlformats.org/officeDocument/2006/relationships/diagramData" Target="../diagrams/data1.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5"/>
          <p:cNvSpPr txBox="1">
            <a:spLocks noGrp="1"/>
          </p:cNvSpPr>
          <p:nvPr>
            <p:ph type="ctrTitle"/>
          </p:nvPr>
        </p:nvSpPr>
        <p:spPr>
          <a:xfrm>
            <a:off x="756082" y="1792757"/>
            <a:ext cx="4199966" cy="84585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latin typeface="EB Garamond"/>
              <a:ea typeface="EB Garamond"/>
              <a:cs typeface="EB Garamond"/>
              <a:sym typeface="EB Garamond"/>
            </a:endParaRPr>
          </a:p>
          <a:p>
            <a:pPr lvl="0">
              <a:buSzPts val="1100"/>
            </a:pPr>
            <a:r>
              <a:rPr lang="pt-BR" sz="2400" b="0" dirty="0" smtClean="0">
                <a:latin typeface="Cambria"/>
                <a:ea typeface="Cambria"/>
                <a:cs typeface="Cambria"/>
                <a:sym typeface="Cambria"/>
              </a:rPr>
              <a:t>ARTKadémia</a:t>
            </a:r>
            <a:r>
              <a:rPr lang="sk-SK" sz="2400" b="0" dirty="0" smtClean="0">
                <a:latin typeface="Cambria"/>
                <a:ea typeface="Cambria"/>
                <a:cs typeface="Cambria"/>
                <a:sym typeface="Cambria"/>
              </a:rPr>
              <a:t/>
            </a:r>
            <a:br>
              <a:rPr lang="sk-SK" sz="2400" b="0" dirty="0" smtClean="0">
                <a:latin typeface="Cambria"/>
                <a:ea typeface="Cambria"/>
                <a:cs typeface="Cambria"/>
                <a:sym typeface="Cambria"/>
              </a:rPr>
            </a:br>
            <a:r>
              <a:rPr lang="pt-BR" sz="2400" b="0" dirty="0" smtClean="0">
                <a:latin typeface="Cambria"/>
                <a:ea typeface="Cambria"/>
                <a:cs typeface="Cambria"/>
                <a:sym typeface="Cambria"/>
              </a:rPr>
              <a:t>“Akadémia </a:t>
            </a:r>
            <a:r>
              <a:rPr lang="pt-BR" sz="2400" b="0" dirty="0">
                <a:latin typeface="Cambria"/>
                <a:ea typeface="Cambria"/>
                <a:cs typeface="Cambria"/>
                <a:sym typeface="Cambria"/>
              </a:rPr>
              <a:t>umenia </a:t>
            </a:r>
            <a:r>
              <a:rPr lang="pt-BR" sz="2400" b="0" dirty="0" smtClean="0">
                <a:latin typeface="Cambria"/>
                <a:ea typeface="Cambria"/>
                <a:cs typeface="Cambria"/>
                <a:sym typeface="Cambria"/>
              </a:rPr>
              <a:t>a</a:t>
            </a:r>
            <a:r>
              <a:rPr lang="sk-SK" sz="2400" b="0" dirty="0" smtClean="0">
                <a:latin typeface="Cambria"/>
                <a:ea typeface="Cambria"/>
                <a:cs typeface="Cambria"/>
                <a:sym typeface="Cambria"/>
              </a:rPr>
              <a:t> </a:t>
            </a:r>
            <a:r>
              <a:rPr lang="pt-BR" sz="2400" b="0" dirty="0" smtClean="0">
                <a:latin typeface="Cambria"/>
                <a:ea typeface="Cambria"/>
                <a:cs typeface="Cambria"/>
                <a:sym typeface="Cambria"/>
              </a:rPr>
              <a:t>remesiel</a:t>
            </a:r>
            <a:r>
              <a:rPr lang="pt-BR" sz="2400" b="0" dirty="0">
                <a:latin typeface="Cambria"/>
                <a:ea typeface="Cambria"/>
                <a:cs typeface="Cambria"/>
                <a:sym typeface="Cambria"/>
              </a:rPr>
              <a:t>”</a:t>
            </a:r>
            <a:endParaRPr lang="en-GB" sz="2400" dirty="0">
              <a:solidFill>
                <a:srgbClr val="E06666"/>
              </a:solidFill>
              <a:latin typeface="Cambria"/>
              <a:ea typeface="Cambria"/>
              <a:cs typeface="Cambria"/>
              <a:sym typeface="Cambria"/>
            </a:endParaRPr>
          </a:p>
        </p:txBody>
      </p:sp>
      <p:sp>
        <p:nvSpPr>
          <p:cNvPr id="194" name="Google Shape;194;p15"/>
          <p:cNvSpPr txBox="1">
            <a:spLocks noGrp="1"/>
          </p:cNvSpPr>
          <p:nvPr>
            <p:ph type="subTitle" idx="1"/>
          </p:nvPr>
        </p:nvSpPr>
        <p:spPr>
          <a:xfrm>
            <a:off x="920675" y="2740325"/>
            <a:ext cx="4976100" cy="1528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lnSpc>
                <a:spcPct val="115000"/>
              </a:lnSpc>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dirty="0">
              <a:solidFill>
                <a:srgbClr val="595959"/>
              </a:solidFill>
              <a:latin typeface="Cambria"/>
              <a:ea typeface="Cambria"/>
              <a:cs typeface="Cambria"/>
              <a:sym typeface="Cambria"/>
            </a:endParaRPr>
          </a:p>
          <a:p>
            <a:pPr marL="0" lvl="0" indent="0" algn="l" rtl="0">
              <a:spcBef>
                <a:spcPts val="0"/>
              </a:spcBef>
              <a:spcAft>
                <a:spcPts val="0"/>
              </a:spcAft>
              <a:buNone/>
            </a:pPr>
            <a:endParaRPr sz="1600" dirty="0">
              <a:solidFill>
                <a:srgbClr val="595959"/>
              </a:solidFill>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solidFill>
                <a:srgbClr val="595959"/>
              </a:solidFill>
            </a:endParaRPr>
          </a:p>
          <a:p>
            <a:pPr marL="0" lvl="0" indent="0" algn="l" rtl="0">
              <a:lnSpc>
                <a:spcPct val="115000"/>
              </a:lnSpc>
              <a:spcBef>
                <a:spcPts val="0"/>
              </a:spcBef>
              <a:spcAft>
                <a:spcPts val="0"/>
              </a:spcAft>
              <a:buNone/>
            </a:pPr>
            <a:endParaRPr dirty="0">
              <a:latin typeface="Cambria"/>
              <a:ea typeface="Cambria"/>
              <a:cs typeface="Cambria"/>
              <a:sym typeface="Cambria"/>
            </a:endParaRPr>
          </a:p>
          <a:p>
            <a:pPr marL="0" lvl="0" indent="0" algn="l" rtl="0">
              <a:lnSpc>
                <a:spcPct val="115000"/>
              </a:lnSpc>
              <a:spcBef>
                <a:spcPts val="0"/>
              </a:spcBef>
              <a:spcAft>
                <a:spcPts val="0"/>
              </a:spcAft>
              <a:buClr>
                <a:schemeClr val="dk1"/>
              </a:buClr>
              <a:buSzPts val="1100"/>
              <a:buFont typeface="Arial"/>
              <a:buNone/>
            </a:pPr>
            <a:endParaRPr dirty="0">
              <a:latin typeface="Cambria"/>
              <a:ea typeface="Cambria"/>
              <a:cs typeface="Cambria"/>
              <a:sym typeface="Cambria"/>
            </a:endParaRPr>
          </a:p>
          <a:p>
            <a:pPr marL="0" lvl="0" indent="0" algn="l" rtl="0">
              <a:spcBef>
                <a:spcPts val="0"/>
              </a:spcBef>
              <a:spcAft>
                <a:spcPts val="0"/>
              </a:spcAft>
              <a:buNone/>
            </a:pPr>
            <a:endParaRPr dirty="0">
              <a:latin typeface="Cambria"/>
              <a:ea typeface="Cambria"/>
              <a:cs typeface="Cambria"/>
              <a:sym typeface="Cambria"/>
            </a:endParaRPr>
          </a:p>
          <a:p>
            <a:pPr marL="0" lvl="0" indent="0" algn="l" rtl="0">
              <a:spcBef>
                <a:spcPts val="0"/>
              </a:spcBef>
              <a:spcAft>
                <a:spcPts val="0"/>
              </a:spcAft>
              <a:buNone/>
            </a:pPr>
            <a:endParaRPr sz="1600" dirty="0">
              <a:latin typeface="EB Garamond Medium"/>
              <a:ea typeface="EB Garamond Medium"/>
              <a:cs typeface="EB Garamond Medium"/>
              <a:sym typeface="EB Garamond Medium"/>
            </a:endParaRPr>
          </a:p>
          <a:p>
            <a:pPr marL="0" lvl="0" indent="0" algn="l" rtl="0">
              <a:spcBef>
                <a:spcPts val="0"/>
              </a:spcBef>
              <a:spcAft>
                <a:spcPts val="0"/>
              </a:spcAft>
              <a:buNone/>
            </a:pPr>
            <a:endParaRPr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809090"/>
            <a:ext cx="8626109" cy="642945"/>
          </a:xfrm>
        </p:spPr>
        <p:txBody>
          <a:bodyPr/>
          <a:lstStyle/>
          <a:p>
            <a:pPr algn="l"/>
            <a:r>
              <a:rPr lang="sk-SK" sz="3200" b="0" dirty="0">
                <a:solidFill>
                  <a:srgbClr val="F24F4F"/>
                </a:solidFill>
                <a:latin typeface="Cambria" panose="02040503050406030204" pitchFamily="18" charset="0"/>
              </a:rPr>
              <a:t>Transformační lídri</a:t>
            </a:r>
          </a:p>
        </p:txBody>
      </p:sp>
      <p:sp>
        <p:nvSpPr>
          <p:cNvPr id="3" name="2 Marcador de texto"/>
          <p:cNvSpPr>
            <a:spLocks noGrp="1"/>
          </p:cNvSpPr>
          <p:nvPr>
            <p:ph type="body" idx="1"/>
          </p:nvPr>
        </p:nvSpPr>
        <p:spPr>
          <a:xfrm>
            <a:off x="82550" y="1496311"/>
            <a:ext cx="8959850" cy="2756093"/>
          </a:xfrm>
        </p:spPr>
        <p:txBody>
          <a:bodyPr/>
          <a:lstStyle/>
          <a:p>
            <a:pPr marL="139700" indent="0" algn="l">
              <a:lnSpc>
                <a:spcPct val="150000"/>
              </a:lnSpc>
              <a:buNone/>
            </a:pPr>
            <a:r>
              <a:rPr lang="sk-SK" dirty="0">
                <a:solidFill>
                  <a:schemeClr val="tx1"/>
                </a:solidFill>
              </a:rPr>
              <a:t>Transformačný prístup k líderstvu sa chápe ako taký, ktorý spôsobuje zmeny v spoločenských a individuálnych systémoch, nakoľko vytvára hodnotné a pozitívne zmeny v nasledovníkov s konečným cieľom rozvinúť týchto nasledovníkov do lídrov.</a:t>
            </a:r>
          </a:p>
          <a:p>
            <a:pPr marL="139700" indent="0" algn="l">
              <a:lnSpc>
                <a:spcPct val="150000"/>
              </a:lnSpc>
              <a:buNone/>
            </a:pPr>
            <a:endParaRPr lang="sk-SK" dirty="0">
              <a:solidFill>
                <a:schemeClr val="tx1"/>
              </a:solidFill>
            </a:endParaRPr>
          </a:p>
          <a:p>
            <a:pPr marL="139700" indent="0">
              <a:lnSpc>
                <a:spcPct val="150000"/>
              </a:lnSpc>
              <a:buNone/>
            </a:pPr>
            <a:r>
              <a:rPr lang="sk-SK" dirty="0">
                <a:solidFill>
                  <a:schemeClr val="tx1"/>
                </a:solidFill>
              </a:rPr>
              <a:t>Niektoré citáty transformačných lídrov:</a:t>
            </a:r>
          </a:p>
          <a:p>
            <a:pPr marL="139700" indent="0">
              <a:lnSpc>
                <a:spcPct val="150000"/>
              </a:lnSpc>
              <a:buNone/>
            </a:pPr>
            <a:r>
              <a:rPr lang="sk-SK" i="1" dirty="0">
                <a:solidFill>
                  <a:schemeClr val="tx1"/>
                </a:solidFill>
              </a:rPr>
              <a:t>Edward </a:t>
            </a:r>
            <a:r>
              <a:rPr lang="sk-SK" i="1" dirty="0" err="1">
                <a:solidFill>
                  <a:schemeClr val="tx1"/>
                </a:solidFill>
              </a:rPr>
              <a:t>Deming</a:t>
            </a:r>
            <a:r>
              <a:rPr lang="sk-SK" i="1" dirty="0">
                <a:solidFill>
                  <a:schemeClr val="tx1"/>
                </a:solidFill>
              </a:rPr>
              <a:t>: “Zlý systém zakaždým porazí dobrého človeka.”</a:t>
            </a:r>
          </a:p>
          <a:p>
            <a:pPr marL="139700" indent="0">
              <a:lnSpc>
                <a:spcPct val="150000"/>
              </a:lnSpc>
              <a:buNone/>
            </a:pPr>
            <a:r>
              <a:rPr lang="sk-SK" i="1" dirty="0">
                <a:solidFill>
                  <a:schemeClr val="tx1"/>
                </a:solidFill>
              </a:rPr>
              <a:t>Peter </a:t>
            </a:r>
            <a:r>
              <a:rPr lang="sk-SK" i="1" dirty="0" err="1">
                <a:solidFill>
                  <a:schemeClr val="tx1"/>
                </a:solidFill>
              </a:rPr>
              <a:t>Drucker</a:t>
            </a:r>
            <a:r>
              <a:rPr lang="sk-SK" b="1" i="1" dirty="0">
                <a:solidFill>
                  <a:schemeClr val="tx1"/>
                </a:solidFill>
              </a:rPr>
              <a:t>:</a:t>
            </a:r>
            <a:r>
              <a:rPr lang="sk-SK" i="1" dirty="0">
                <a:solidFill>
                  <a:schemeClr val="tx1"/>
                </a:solidFill>
              </a:rPr>
              <a:t> “Ak chcete niečo nové, musíte prestať robiť niečo staré.”</a:t>
            </a:r>
          </a:p>
          <a:p>
            <a:pPr marL="139700" indent="0">
              <a:lnSpc>
                <a:spcPct val="150000"/>
              </a:lnSpc>
              <a:buNone/>
            </a:pPr>
            <a:r>
              <a:rPr lang="sk-SK" i="1" dirty="0">
                <a:solidFill>
                  <a:schemeClr val="tx1"/>
                </a:solidFill>
              </a:rPr>
              <a:t>John D. </a:t>
            </a:r>
            <a:r>
              <a:rPr lang="sk-SK" i="1" dirty="0" err="1">
                <a:solidFill>
                  <a:schemeClr val="tx1"/>
                </a:solidFill>
              </a:rPr>
              <a:t>Rockefeller</a:t>
            </a:r>
            <a:r>
              <a:rPr lang="sk-SK" i="1" dirty="0">
                <a:solidFill>
                  <a:schemeClr val="tx1"/>
                </a:solidFill>
              </a:rPr>
              <a:t>: “Dobré vedenie spočíva v tom, že ukážete priemerným ľuďom, ako pracujú tí vynikajúci</a:t>
            </a:r>
            <a:r>
              <a:rPr lang="sk-SK" dirty="0" smtClean="0">
                <a:solidFill>
                  <a:schemeClr val="tx1"/>
                </a:solidFill>
              </a:rPr>
              <a:t>.”</a:t>
            </a:r>
            <a:endParaRPr lang="sk-SK" dirty="0">
              <a:solidFill>
                <a:schemeClr val="tx1"/>
              </a:solidFill>
            </a:endParaRPr>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a:t>ČASŤ 2. ŠTÝLY VEDENIA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1979888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2900" y="905522"/>
            <a:ext cx="7138200" cy="1740024"/>
          </a:xfrm>
        </p:spPr>
        <p:txBody>
          <a:bodyPr/>
          <a:lstStyle/>
          <a:p>
            <a:r>
              <a:rPr lang="sk-SK" b="0" dirty="0">
                <a:solidFill>
                  <a:srgbClr val="F24F4F"/>
                </a:solidFill>
                <a:latin typeface="Cambria" panose="02040503050406030204" pitchFamily="18" charset="0"/>
              </a:rPr>
              <a:t>ČASŤ</a:t>
            </a:r>
            <a:r>
              <a:rPr lang="en-GB" b="0" dirty="0">
                <a:solidFill>
                  <a:srgbClr val="F24F4F"/>
                </a:solidFill>
                <a:latin typeface="Cambria" panose="02040503050406030204" pitchFamily="18" charset="0"/>
              </a:rPr>
              <a:t> 3.</a:t>
            </a:r>
            <a:br>
              <a:rPr lang="en-GB" b="0" dirty="0">
                <a:solidFill>
                  <a:srgbClr val="F24F4F"/>
                </a:solidFill>
                <a:latin typeface="Cambria" panose="02040503050406030204" pitchFamily="18" charset="0"/>
              </a:rPr>
            </a:br>
            <a:r>
              <a:rPr lang="en-GB" b="0" dirty="0">
                <a:solidFill>
                  <a:srgbClr val="F24F4F"/>
                </a:solidFill>
                <a:latin typeface="Cambria" panose="02040503050406030204" pitchFamily="18" charset="0"/>
              </a:rPr>
              <a:t>EFE</a:t>
            </a:r>
            <a:r>
              <a:rPr lang="sk-SK" b="0" dirty="0">
                <a:solidFill>
                  <a:srgbClr val="F24F4F"/>
                </a:solidFill>
                <a:latin typeface="Cambria" panose="02040503050406030204" pitchFamily="18" charset="0"/>
              </a:rPr>
              <a:t>KTÍVNA</a:t>
            </a:r>
            <a:r>
              <a:rPr lang="en-GB" b="0" dirty="0">
                <a:solidFill>
                  <a:srgbClr val="F24F4F"/>
                </a:solidFill>
                <a:latin typeface="Cambria" panose="02040503050406030204" pitchFamily="18" charset="0"/>
              </a:rPr>
              <a:t> </a:t>
            </a:r>
            <a:r>
              <a:rPr lang="sk-SK" b="0" dirty="0">
                <a:solidFill>
                  <a:srgbClr val="F24F4F"/>
                </a:solidFill>
                <a:latin typeface="Cambria" panose="02040503050406030204" pitchFamily="18" charset="0"/>
              </a:rPr>
              <a:t>K</a:t>
            </a:r>
            <a:r>
              <a:rPr lang="en-GB" b="0" dirty="0">
                <a:solidFill>
                  <a:srgbClr val="F24F4F"/>
                </a:solidFill>
                <a:latin typeface="Cambria" panose="02040503050406030204" pitchFamily="18" charset="0"/>
              </a:rPr>
              <a:t>OMUNI</a:t>
            </a:r>
            <a:r>
              <a:rPr lang="sk-SK" b="0" dirty="0" smtClean="0">
                <a:solidFill>
                  <a:srgbClr val="F24F4F"/>
                </a:solidFill>
                <a:latin typeface="Cambria" panose="02040503050406030204" pitchFamily="18" charset="0"/>
              </a:rPr>
              <a:t>KÁCIA</a:t>
            </a:r>
            <a:br>
              <a:rPr lang="sk-SK" b="0" dirty="0" smtClean="0">
                <a:solidFill>
                  <a:srgbClr val="F24F4F"/>
                </a:solidFill>
                <a:latin typeface="Cambria" panose="02040503050406030204" pitchFamily="18" charset="0"/>
              </a:rPr>
            </a:br>
            <a:r>
              <a:rPr lang="sk-SK" b="0" dirty="0" smtClean="0">
                <a:solidFill>
                  <a:srgbClr val="F24F4F"/>
                </a:solidFill>
                <a:latin typeface="Cambria" panose="02040503050406030204" pitchFamily="18" charset="0"/>
              </a:rPr>
              <a:t>PRI </a:t>
            </a:r>
            <a:r>
              <a:rPr lang="sk-SK" b="0" dirty="0">
                <a:solidFill>
                  <a:srgbClr val="F24F4F"/>
                </a:solidFill>
                <a:latin typeface="Cambria" panose="02040503050406030204" pitchFamily="18" charset="0"/>
              </a:rPr>
              <a:t>VEDENÍ ĽUDÍ</a:t>
            </a:r>
            <a:endParaRPr lang="en-GB"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06654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8553" y="660551"/>
            <a:ext cx="4223447" cy="663099"/>
          </a:xfrm>
        </p:spPr>
        <p:txBody>
          <a:bodyPr/>
          <a:lstStyle/>
          <a:p>
            <a:pPr algn="l"/>
            <a:r>
              <a:rPr lang="sk-SK" sz="3200" b="0" dirty="0">
                <a:solidFill>
                  <a:srgbClr val="F24F4F"/>
                </a:solidFill>
                <a:latin typeface="Cambria" panose="02040503050406030204" pitchFamily="18" charset="0"/>
              </a:rPr>
              <a:t>Komunikačný proces</a:t>
            </a:r>
          </a:p>
        </p:txBody>
      </p:sp>
      <p:sp>
        <p:nvSpPr>
          <p:cNvPr id="3" name="2 Marcador de texto"/>
          <p:cNvSpPr>
            <a:spLocks noGrp="1"/>
          </p:cNvSpPr>
          <p:nvPr>
            <p:ph type="body" idx="1"/>
          </p:nvPr>
        </p:nvSpPr>
        <p:spPr>
          <a:xfrm>
            <a:off x="608457" y="2796467"/>
            <a:ext cx="7927085" cy="1794803"/>
          </a:xfrm>
        </p:spPr>
        <p:txBody>
          <a:bodyPr/>
          <a:lstStyle/>
          <a:p>
            <a:pPr algn="l">
              <a:lnSpc>
                <a:spcPct val="150000"/>
              </a:lnSpc>
            </a:pPr>
            <a:r>
              <a:rPr lang="sk-SK" dirty="0">
                <a:solidFill>
                  <a:schemeClr val="tx1"/>
                </a:solidFill>
              </a:rPr>
              <a:t>Myšlienka: Po prvé, informácia je v mysli odosielateľa. Môže to byť koncept, nápad, informácia alebo pocit.</a:t>
            </a:r>
          </a:p>
          <a:p>
            <a:pPr algn="l">
              <a:lnSpc>
                <a:spcPct val="150000"/>
              </a:lnSpc>
            </a:pPr>
            <a:r>
              <a:rPr lang="sk-SK" dirty="0">
                <a:solidFill>
                  <a:schemeClr val="tx1"/>
                </a:solidFill>
              </a:rPr>
              <a:t>Kódovanie: Ďalej sa prijímateľovi odošle správa v podobe slov alebo iných symbolov.</a:t>
            </a:r>
          </a:p>
          <a:p>
            <a:pPr algn="l">
              <a:lnSpc>
                <a:spcPct val="150000"/>
              </a:lnSpc>
            </a:pPr>
            <a:r>
              <a:rPr lang="sk-SK" dirty="0">
                <a:solidFill>
                  <a:schemeClr val="tx1"/>
                </a:solidFill>
              </a:rPr>
              <a:t>Dekódovanie: Nakoniec prijímateľ prekladá slová alebo symboly do koncepcie alebo informácie ktorým môže ako osoba porozumieť.</a:t>
            </a:r>
          </a:p>
        </p:txBody>
      </p:sp>
      <p:sp>
        <p:nvSpPr>
          <p:cNvPr id="4" name="3 CuadroTexto"/>
          <p:cNvSpPr txBox="1"/>
          <p:nvPr/>
        </p:nvSpPr>
        <p:spPr>
          <a:xfrm>
            <a:off x="348553" y="206156"/>
            <a:ext cx="4718899" cy="307777"/>
          </a:xfrm>
          <a:prstGeom prst="rect">
            <a:avLst/>
          </a:prstGeom>
          <a:noFill/>
        </p:spPr>
        <p:txBody>
          <a:bodyPr wrap="square" rtlCol="0">
            <a:spAutoFit/>
          </a:bodyPr>
          <a:lstStyle/>
          <a:p>
            <a:r>
              <a:rPr lang="en-GB" dirty="0"/>
              <a:t>ČASŤ 3.</a:t>
            </a:r>
            <a:r>
              <a:rPr lang="sk-SK" dirty="0"/>
              <a:t> </a:t>
            </a:r>
            <a:r>
              <a:rPr lang="en-GB" dirty="0"/>
              <a:t>EFEKTÍVNA KOMUNIKÁCIA PRI VEDENÍ ĽUDÍ</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3199014402"/>
              </p:ext>
            </p:extLst>
          </p:nvPr>
        </p:nvGraphicFramePr>
        <p:xfrm>
          <a:off x="2512336" y="1389980"/>
          <a:ext cx="4119327" cy="13401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1575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5" y="670556"/>
            <a:ext cx="4329305" cy="553946"/>
          </a:xfrm>
        </p:spPr>
        <p:txBody>
          <a:bodyPr/>
          <a:lstStyle/>
          <a:p>
            <a:pPr algn="l"/>
            <a:r>
              <a:rPr lang="pl-PL" b="0" dirty="0">
                <a:solidFill>
                  <a:srgbClr val="F24F4F"/>
                </a:solidFill>
                <a:latin typeface="Cambria" panose="02040503050406030204" pitchFamily="18" charset="0"/>
              </a:rPr>
              <a:t> </a:t>
            </a:r>
            <a:r>
              <a:rPr lang="en-GB" b="0" dirty="0">
                <a:solidFill>
                  <a:srgbClr val="F24F4F"/>
                </a:solidFill>
                <a:latin typeface="Cambria" panose="02040503050406030204" pitchFamily="18" charset="0"/>
              </a:rPr>
              <a:t>Form</a:t>
            </a:r>
            <a:r>
              <a:rPr lang="sk-SK" b="0" dirty="0">
                <a:solidFill>
                  <a:srgbClr val="F24F4F"/>
                </a:solidFill>
                <a:latin typeface="Cambria" panose="02040503050406030204" pitchFamily="18" charset="0"/>
              </a:rPr>
              <a:t>y komunikácie</a:t>
            </a:r>
            <a:endParaRPr lang="en-GB" b="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893" y="1285509"/>
            <a:ext cx="7138198" cy="2694684"/>
          </a:xfrm>
        </p:spPr>
        <p:txBody>
          <a:bodyPr/>
          <a:lstStyle/>
          <a:p>
            <a:pPr algn="l">
              <a:lnSpc>
                <a:spcPct val="100000"/>
              </a:lnSpc>
            </a:pPr>
            <a:r>
              <a:rPr lang="sk-SK" b="1" i="1" dirty="0">
                <a:solidFill>
                  <a:schemeClr val="tx1"/>
                </a:solidFill>
              </a:rPr>
              <a:t>Verbálna komunikácia </a:t>
            </a:r>
            <a:r>
              <a:rPr lang="sk-SK" b="1" dirty="0">
                <a:solidFill>
                  <a:schemeClr val="tx1"/>
                </a:solidFill>
              </a:rPr>
              <a:t>spočíva v poskytovaní informácií prostredníctvom hovorených slov.</a:t>
            </a:r>
          </a:p>
          <a:p>
            <a:pPr algn="l">
              <a:lnSpc>
                <a:spcPct val="100000"/>
              </a:lnSpc>
            </a:pPr>
            <a:endParaRPr lang="sk-SK" b="1" i="1" dirty="0">
              <a:solidFill>
                <a:schemeClr val="tx1"/>
              </a:solidFill>
            </a:endParaRPr>
          </a:p>
          <a:p>
            <a:pPr algn="l">
              <a:lnSpc>
                <a:spcPct val="100000"/>
              </a:lnSpc>
            </a:pPr>
            <a:r>
              <a:rPr lang="sk-SK" b="1" i="1" dirty="0">
                <a:solidFill>
                  <a:schemeClr val="tx1"/>
                </a:solidFill>
              </a:rPr>
              <a:t>Neverbálna komunikácia </a:t>
            </a:r>
            <a:r>
              <a:rPr lang="sk-SK" b="1" dirty="0">
                <a:solidFill>
                  <a:schemeClr val="tx1"/>
                </a:solidFill>
              </a:rPr>
              <a:t>je komunikáciou medzi ľuďmi prostredníctvom odosielania a prijímania signálov bez slov.</a:t>
            </a:r>
          </a:p>
          <a:p>
            <a:pPr algn="just">
              <a:lnSpc>
                <a:spcPct val="100000"/>
              </a:lnSpc>
              <a:buNone/>
            </a:pPr>
            <a:endParaRPr lang="sk-SK" sz="1200" dirty="0">
              <a:solidFill>
                <a:schemeClr val="tx1"/>
              </a:solidFill>
            </a:endParaRPr>
          </a:p>
          <a:p>
            <a:pPr algn="just">
              <a:lnSpc>
                <a:spcPct val="100000"/>
              </a:lnSpc>
              <a:buNone/>
            </a:pPr>
            <a:r>
              <a:rPr lang="sk-SK" sz="1200" dirty="0">
                <a:solidFill>
                  <a:schemeClr val="tx1"/>
                </a:solidFill>
              </a:rPr>
              <a:t>Neverbálna komunikácia zahŕňa oveľa viac než len reč tela.</a:t>
            </a:r>
          </a:p>
          <a:p>
            <a:pPr algn="just">
              <a:lnSpc>
                <a:spcPct val="100000"/>
              </a:lnSpc>
              <a:buNone/>
            </a:pPr>
            <a:r>
              <a:rPr lang="sk-SK" sz="1200" dirty="0">
                <a:solidFill>
                  <a:schemeClr val="tx1"/>
                </a:solidFill>
              </a:rPr>
              <a:t>Neverbálna komunikácia zahŕňa: vzhľad (šaty), zóny – vzdialenosť, výraz tváre (očný kontakt),</a:t>
            </a:r>
          </a:p>
          <a:p>
            <a:pPr algn="just">
              <a:lnSpc>
                <a:spcPct val="100000"/>
              </a:lnSpc>
              <a:buNone/>
            </a:pPr>
            <a:r>
              <a:rPr lang="sk-SK" sz="1200" dirty="0">
                <a:solidFill>
                  <a:schemeClr val="tx1"/>
                </a:solidFill>
              </a:rPr>
              <a:t>reč tela, dotyky, hlas (tón, intonácia, sila), dobré maniere.</a:t>
            </a:r>
          </a:p>
          <a:p>
            <a:pPr algn="l">
              <a:lnSpc>
                <a:spcPct val="100000"/>
              </a:lnSpc>
            </a:pPr>
            <a:endParaRPr lang="sk-SK" dirty="0">
              <a:solidFill>
                <a:schemeClr val="tx1"/>
              </a:solidFill>
            </a:endParaRPr>
          </a:p>
          <a:p>
            <a:pPr marL="139700" indent="0" algn="l">
              <a:lnSpc>
                <a:spcPct val="100000"/>
              </a:lnSpc>
              <a:buNone/>
            </a:pPr>
            <a:r>
              <a:rPr lang="sk-SK" dirty="0">
                <a:solidFill>
                  <a:schemeClr val="tx1"/>
                </a:solidFill>
              </a:rPr>
              <a:t>Je tiež </a:t>
            </a:r>
            <a:r>
              <a:rPr lang="sk-SK" b="1" i="1" dirty="0">
                <a:solidFill>
                  <a:schemeClr val="tx1"/>
                </a:solidFill>
              </a:rPr>
              <a:t>písomná komunikácia</a:t>
            </a:r>
            <a:r>
              <a:rPr lang="sk-SK" dirty="0">
                <a:solidFill>
                  <a:schemeClr val="tx1"/>
                </a:solidFill>
              </a:rPr>
              <a:t>, ktorá je jednoducho sprostredkovaním informácií alebo pokynov prostredníctvom písaných slov.</a:t>
            </a:r>
          </a:p>
        </p:txBody>
      </p:sp>
      <p:sp>
        <p:nvSpPr>
          <p:cNvPr id="4" name="3 CuadroTexto"/>
          <p:cNvSpPr txBox="1"/>
          <p:nvPr/>
        </p:nvSpPr>
        <p:spPr>
          <a:xfrm>
            <a:off x="60960" y="206156"/>
            <a:ext cx="5222240" cy="307777"/>
          </a:xfrm>
          <a:prstGeom prst="rect">
            <a:avLst/>
          </a:prstGeom>
          <a:noFill/>
        </p:spPr>
        <p:txBody>
          <a:bodyPr wrap="square" rtlCol="0">
            <a:spAutoFit/>
          </a:bodyPr>
          <a:lstStyle/>
          <a:p>
            <a:r>
              <a:rPr lang="en-GB" dirty="0"/>
              <a:t>ČASŤ 3. EFEKTÍVNA KOMUNIKÁCIA PRI VEDENÍ ĽUDÍ</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9" name="Prostokąt 8">
            <a:extLst>
              <a:ext uri="{FF2B5EF4-FFF2-40B4-BE49-F238E27FC236}">
                <a16:creationId xmlns:a16="http://schemas.microsoft.com/office/drawing/2014/main" id="{ADE8B59B-3D5D-4F46-8AA6-60E64EFD0D57}"/>
              </a:ext>
            </a:extLst>
          </p:cNvPr>
          <p:cNvSpPr/>
          <p:nvPr/>
        </p:nvSpPr>
        <p:spPr>
          <a:xfrm>
            <a:off x="242696" y="4052701"/>
            <a:ext cx="8737205" cy="264688"/>
          </a:xfrm>
          <a:prstGeom prst="rect">
            <a:avLst/>
          </a:prstGeom>
        </p:spPr>
        <p:txBody>
          <a:bodyPr wrap="square">
            <a:spAutoFit/>
          </a:bodyPr>
          <a:lstStyle/>
          <a:p>
            <a:pPr algn="ctr" eaLnBrk="1" hangingPunct="1">
              <a:lnSpc>
                <a:spcPct val="80000"/>
              </a:lnSpc>
              <a:buNone/>
            </a:pPr>
            <a:r>
              <a:rPr lang="sk-SK" b="1" i="1" dirty="0"/>
              <a:t>Aby ste boli efektívnym lídrom, musíte plynule komunikovať pomocou všetkých foriem komunikácie!</a:t>
            </a:r>
          </a:p>
        </p:txBody>
      </p:sp>
      <p:pic>
        <p:nvPicPr>
          <p:cNvPr id="10" name="Obraz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2016" y="1926108"/>
            <a:ext cx="2240386" cy="1472023"/>
          </a:xfrm>
          <a:prstGeom prst="rect">
            <a:avLst/>
          </a:prstGeom>
        </p:spPr>
      </p:pic>
    </p:spTree>
    <p:extLst>
      <p:ext uri="{BB962C8B-B14F-4D97-AF65-F5344CB8AC3E}">
        <p14:creationId xmlns:p14="http://schemas.microsoft.com/office/powerpoint/2010/main" val="239900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4411" y="630039"/>
            <a:ext cx="7138200" cy="616400"/>
          </a:xfrm>
        </p:spPr>
        <p:txBody>
          <a:bodyPr/>
          <a:lstStyle/>
          <a:p>
            <a:pPr algn="l"/>
            <a:r>
              <a:rPr lang="sk-SK" b="0" dirty="0">
                <a:solidFill>
                  <a:srgbClr val="F24F4F"/>
                </a:solidFill>
                <a:latin typeface="Cambria" panose="02040503050406030204" pitchFamily="18" charset="0"/>
              </a:rPr>
              <a:t>Efektívna spätná väzba</a:t>
            </a:r>
          </a:p>
        </p:txBody>
      </p:sp>
      <p:sp>
        <p:nvSpPr>
          <p:cNvPr id="3" name="2 Marcador de texto"/>
          <p:cNvSpPr>
            <a:spLocks noGrp="1"/>
          </p:cNvSpPr>
          <p:nvPr>
            <p:ph type="body" idx="1"/>
          </p:nvPr>
        </p:nvSpPr>
        <p:spPr>
          <a:xfrm>
            <a:off x="60960" y="1332112"/>
            <a:ext cx="3081735" cy="3107019"/>
          </a:xfrm>
        </p:spPr>
        <p:txBody>
          <a:bodyPr/>
          <a:lstStyle/>
          <a:p>
            <a:pPr algn="l">
              <a:lnSpc>
                <a:spcPct val="150000"/>
              </a:lnSpc>
              <a:buNone/>
            </a:pPr>
            <a:r>
              <a:rPr lang="en-GB" dirty="0">
                <a:solidFill>
                  <a:schemeClr val="tx1"/>
                </a:solidFill>
              </a:rPr>
              <a:t> </a:t>
            </a:r>
            <a:r>
              <a:rPr lang="sk-SK" sz="1200" dirty="0">
                <a:solidFill>
                  <a:schemeClr val="tx1"/>
                </a:solidFill>
              </a:rPr>
              <a:t>Spätná väzba je dôležitá pri vedení ľudí, je kľúčová pri mentorskom vzťahu a plní veľmi dôležitú úlohu pri:</a:t>
            </a:r>
          </a:p>
          <a:p>
            <a:pPr algn="l">
              <a:lnSpc>
                <a:spcPct val="150000"/>
              </a:lnSpc>
            </a:pPr>
            <a:r>
              <a:rPr lang="sk-SK" sz="1200" dirty="0">
                <a:solidFill>
                  <a:schemeClr val="tx1"/>
                </a:solidFill>
              </a:rPr>
              <a:t>zlepšovaní seba-uvedomenia</a:t>
            </a:r>
          </a:p>
          <a:p>
            <a:pPr algn="l">
              <a:lnSpc>
                <a:spcPct val="150000"/>
              </a:lnSpc>
            </a:pPr>
            <a:r>
              <a:rPr lang="sk-SK" sz="1200" dirty="0">
                <a:solidFill>
                  <a:schemeClr val="tx1"/>
                </a:solidFill>
              </a:rPr>
              <a:t>zvyšovaní sebavedomia</a:t>
            </a:r>
          </a:p>
          <a:p>
            <a:pPr algn="l">
              <a:lnSpc>
                <a:spcPct val="150000"/>
              </a:lnSpc>
            </a:pPr>
            <a:r>
              <a:rPr lang="sk-SK" sz="1200" dirty="0">
                <a:solidFill>
                  <a:schemeClr val="tx1"/>
                </a:solidFill>
              </a:rPr>
              <a:t>zvyšovaní morálky</a:t>
            </a:r>
          </a:p>
          <a:p>
            <a:pPr algn="l">
              <a:lnSpc>
                <a:spcPct val="150000"/>
              </a:lnSpc>
            </a:pPr>
            <a:r>
              <a:rPr lang="sk-SK" sz="1200" dirty="0">
                <a:solidFill>
                  <a:schemeClr val="tx1"/>
                </a:solidFill>
              </a:rPr>
              <a:t>povzbudzovaní ľudí, aby sa učili</a:t>
            </a:r>
          </a:p>
          <a:p>
            <a:pPr algn="l">
              <a:lnSpc>
                <a:spcPct val="150000"/>
              </a:lnSpc>
            </a:pPr>
            <a:r>
              <a:rPr lang="sk-SK" sz="1200" dirty="0">
                <a:solidFill>
                  <a:schemeClr val="tx1"/>
                </a:solidFill>
              </a:rPr>
              <a:t>poskytovaní ubezpečenia</a:t>
            </a:r>
          </a:p>
          <a:p>
            <a:pPr algn="l">
              <a:lnSpc>
                <a:spcPct val="150000"/>
              </a:lnSpc>
            </a:pPr>
            <a:r>
              <a:rPr lang="sk-SK" sz="1200" dirty="0">
                <a:solidFill>
                  <a:schemeClr val="tx1"/>
                </a:solidFill>
              </a:rPr>
              <a:t>motivácii</a:t>
            </a:r>
          </a:p>
          <a:p>
            <a:pPr algn="l">
              <a:lnSpc>
                <a:spcPct val="150000"/>
              </a:lnSpc>
            </a:pPr>
            <a:r>
              <a:rPr lang="sk-SK" sz="1200" dirty="0">
                <a:solidFill>
                  <a:schemeClr val="tx1"/>
                </a:solidFill>
              </a:rPr>
              <a:t>zlepšovaní výkonu jednotlivca</a:t>
            </a:r>
          </a:p>
        </p:txBody>
      </p:sp>
      <p:sp>
        <p:nvSpPr>
          <p:cNvPr id="4" name="3 CuadroTexto"/>
          <p:cNvSpPr txBox="1"/>
          <p:nvPr/>
        </p:nvSpPr>
        <p:spPr>
          <a:xfrm>
            <a:off x="60960" y="206156"/>
            <a:ext cx="5222240" cy="307777"/>
          </a:xfrm>
          <a:prstGeom prst="rect">
            <a:avLst/>
          </a:prstGeom>
          <a:noFill/>
        </p:spPr>
        <p:txBody>
          <a:bodyPr wrap="square" rtlCol="0">
            <a:spAutoFit/>
          </a:bodyPr>
          <a:lstStyle/>
          <a:p>
            <a:r>
              <a:rPr lang="en-GB" dirty="0"/>
              <a:t>ČASŤ 3. EFEKTÍVNA KOMUNIKÁCIA PRI VEDENÍ ĽUDÍ</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1756757844"/>
              </p:ext>
            </p:extLst>
          </p:nvPr>
        </p:nvGraphicFramePr>
        <p:xfrm>
          <a:off x="1524000" y="1327572"/>
          <a:ext cx="6949440" cy="3276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Obraz 9">
            <a:extLst>
              <a:ext uri="{FF2B5EF4-FFF2-40B4-BE49-F238E27FC236}">
                <a16:creationId xmlns:a16="http://schemas.microsoft.com/office/drawing/2014/main" id="{EECEBF0A-7215-EB4A-A307-348019E58D26}"/>
              </a:ext>
            </a:extLst>
          </p:cNvPr>
          <p:cNvPicPr>
            <a:picLocks noChangeAspect="1"/>
          </p:cNvPicPr>
          <p:nvPr/>
        </p:nvPicPr>
        <p:blipFill>
          <a:blip r:embed="rId9"/>
          <a:stretch>
            <a:fillRect/>
          </a:stretch>
        </p:blipFill>
        <p:spPr>
          <a:xfrm>
            <a:off x="7514016" y="1545597"/>
            <a:ext cx="1392936" cy="1114349"/>
          </a:xfrm>
          <a:prstGeom prst="rect">
            <a:avLst/>
          </a:prstGeom>
        </p:spPr>
      </p:pic>
      <p:pic>
        <p:nvPicPr>
          <p:cNvPr id="11" name="Obraz 10">
            <a:extLst>
              <a:ext uri="{FF2B5EF4-FFF2-40B4-BE49-F238E27FC236}">
                <a16:creationId xmlns:a16="http://schemas.microsoft.com/office/drawing/2014/main" id="{36B36B6A-C2D8-C64F-B39A-CD205A910225}"/>
              </a:ext>
            </a:extLst>
          </p:cNvPr>
          <p:cNvPicPr>
            <a:picLocks noChangeAspect="1"/>
          </p:cNvPicPr>
          <p:nvPr/>
        </p:nvPicPr>
        <p:blipFill>
          <a:blip r:embed="rId10"/>
          <a:stretch>
            <a:fillRect/>
          </a:stretch>
        </p:blipFill>
        <p:spPr>
          <a:xfrm>
            <a:off x="7837167" y="2858491"/>
            <a:ext cx="853029" cy="853029"/>
          </a:xfrm>
          <a:prstGeom prst="rect">
            <a:avLst/>
          </a:prstGeom>
        </p:spPr>
      </p:pic>
      <p:sp>
        <p:nvSpPr>
          <p:cNvPr id="12" name="Prostokąt 11"/>
          <p:cNvSpPr/>
          <p:nvPr/>
        </p:nvSpPr>
        <p:spPr>
          <a:xfrm>
            <a:off x="7002579" y="1347052"/>
            <a:ext cx="2093843" cy="307777"/>
          </a:xfrm>
          <a:prstGeom prst="rect">
            <a:avLst/>
          </a:prstGeom>
        </p:spPr>
        <p:txBody>
          <a:bodyPr wrap="square">
            <a:spAutoFit/>
          </a:bodyPr>
          <a:lstStyle/>
          <a:p>
            <a:pPr marL="139700" indent="0">
              <a:buNone/>
            </a:pPr>
            <a:r>
              <a:rPr lang="sk-SK" b="1" dirty="0">
                <a:solidFill>
                  <a:schemeClr val="tx1"/>
                </a:solidFill>
              </a:rPr>
              <a:t>Sendvičová technika</a:t>
            </a:r>
          </a:p>
        </p:txBody>
      </p:sp>
      <p:sp>
        <p:nvSpPr>
          <p:cNvPr id="13" name="Prostokąt 12"/>
          <p:cNvSpPr/>
          <p:nvPr/>
        </p:nvSpPr>
        <p:spPr>
          <a:xfrm>
            <a:off x="7482611" y="2655315"/>
            <a:ext cx="1428596" cy="307777"/>
          </a:xfrm>
          <a:prstGeom prst="rect">
            <a:avLst/>
          </a:prstGeom>
        </p:spPr>
        <p:txBody>
          <a:bodyPr wrap="none">
            <a:spAutoFit/>
          </a:bodyPr>
          <a:lstStyle/>
          <a:p>
            <a:pPr lvl="0" algn="ctr"/>
            <a:r>
              <a:rPr lang="sk-SK" b="1" dirty="0"/>
              <a:t>Technika </a:t>
            </a:r>
            <a:r>
              <a:rPr lang="sk-SK" b="1" dirty="0" err="1"/>
              <a:t>KiSS</a:t>
            </a:r>
            <a:endParaRPr lang="sk-SK" b="1" dirty="0"/>
          </a:p>
        </p:txBody>
      </p:sp>
    </p:spTree>
    <p:extLst>
      <p:ext uri="{BB962C8B-B14F-4D97-AF65-F5344CB8AC3E}">
        <p14:creationId xmlns:p14="http://schemas.microsoft.com/office/powerpoint/2010/main" val="3010866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65156" y="1086774"/>
            <a:ext cx="7629036" cy="742026"/>
          </a:xfrm>
        </p:spPr>
        <p:txBody>
          <a:bodyPr/>
          <a:lstStyle/>
          <a:p>
            <a:r>
              <a:rPr lang="en-GB" b="0" dirty="0">
                <a:solidFill>
                  <a:srgbClr val="F24F4F"/>
                </a:solidFill>
                <a:latin typeface="Cambria" panose="02040503050406030204" pitchFamily="18" charset="0"/>
              </a:rPr>
              <a:t>ČASŤ </a:t>
            </a:r>
            <a:r>
              <a:rPr lang="sk-SK" b="0" dirty="0" smtClean="0">
                <a:solidFill>
                  <a:srgbClr val="F24F4F"/>
                </a:solidFill>
                <a:latin typeface="Cambria" panose="02040503050406030204" pitchFamily="18" charset="0"/>
              </a:rPr>
              <a:t>4</a:t>
            </a:r>
            <a:r>
              <a:rPr lang="en-GB" b="0" dirty="0" smtClean="0">
                <a:solidFill>
                  <a:srgbClr val="F24F4F"/>
                </a:solidFill>
                <a:latin typeface="Cambria" panose="02040503050406030204" pitchFamily="18" charset="0"/>
              </a:rPr>
              <a:t>.</a:t>
            </a:r>
            <a:r>
              <a:rPr lang="sk-SK" b="0" dirty="0" smtClean="0">
                <a:solidFill>
                  <a:srgbClr val="F24F4F"/>
                </a:solidFill>
                <a:latin typeface="Cambria" panose="02040503050406030204" pitchFamily="18" charset="0"/>
              </a:rPr>
              <a:t> </a:t>
            </a:r>
            <a:r>
              <a:rPr lang="en-GB" b="0" dirty="0" smtClean="0">
                <a:solidFill>
                  <a:srgbClr val="F24F4F"/>
                </a:solidFill>
                <a:latin typeface="Cambria" panose="02040503050406030204" pitchFamily="18" charset="0"/>
              </a:rPr>
              <a:t>B</a:t>
            </a:r>
            <a:r>
              <a:rPr lang="sk-SK" b="0" dirty="0" smtClean="0">
                <a:solidFill>
                  <a:srgbClr val="F24F4F"/>
                </a:solidFill>
                <a:latin typeface="Cambria" panose="02040503050406030204" pitchFamily="18" charset="0"/>
              </a:rPr>
              <a:t>UDOVANIE A ROZVOJ TÍMU</a:t>
            </a:r>
            <a:endParaRPr lang="en-GB"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605305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6" y="723911"/>
            <a:ext cx="7217556" cy="651450"/>
          </a:xfrm>
        </p:spPr>
        <p:txBody>
          <a:bodyPr/>
          <a:lstStyle/>
          <a:p>
            <a:r>
              <a:rPr lang="sk-SK" b="0" dirty="0" smtClean="0">
                <a:solidFill>
                  <a:srgbClr val="F24F4F"/>
                </a:solidFill>
                <a:latin typeface="Cambria" panose="02040503050406030204" pitchFamily="18" charset="0"/>
              </a:rPr>
              <a:t>Charakteristiky efektívneho tímu</a:t>
            </a:r>
            <a:endParaRPr lang="sk-SK" b="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645520" y="2740975"/>
            <a:ext cx="5107210" cy="1746902"/>
          </a:xfrm>
        </p:spPr>
        <p:txBody>
          <a:bodyPr>
            <a:normAutofit lnSpcReduction="10000"/>
          </a:bodyPr>
          <a:lstStyle/>
          <a:p>
            <a:pPr lvl="0" algn="l" fontAlgn="base">
              <a:lnSpc>
                <a:spcPct val="150000"/>
              </a:lnSpc>
            </a:pPr>
            <a:r>
              <a:rPr lang="sk-SK" dirty="0" smtClean="0">
                <a:solidFill>
                  <a:schemeClr val="tx1"/>
                </a:solidFill>
              </a:rPr>
              <a:t>Zdieľané hodnoty</a:t>
            </a:r>
          </a:p>
          <a:p>
            <a:pPr lvl="0" algn="l" fontAlgn="base">
              <a:lnSpc>
                <a:spcPct val="150000"/>
              </a:lnSpc>
            </a:pPr>
            <a:r>
              <a:rPr lang="sk-SK" dirty="0" smtClean="0">
                <a:solidFill>
                  <a:schemeClr val="tx1"/>
                </a:solidFill>
              </a:rPr>
              <a:t>Vzájomná dôvera</a:t>
            </a:r>
          </a:p>
          <a:p>
            <a:pPr lvl="0" algn="l" fontAlgn="base">
              <a:lnSpc>
                <a:spcPct val="150000"/>
              </a:lnSpc>
            </a:pPr>
            <a:r>
              <a:rPr lang="sk-SK" dirty="0" smtClean="0">
                <a:solidFill>
                  <a:schemeClr val="tx1"/>
                </a:solidFill>
              </a:rPr>
              <a:t>Inšpirujúca vízia a cieľ</a:t>
            </a:r>
          </a:p>
          <a:p>
            <a:pPr lvl="0" algn="l" fontAlgn="base">
              <a:lnSpc>
                <a:spcPct val="150000"/>
              </a:lnSpc>
            </a:pPr>
            <a:r>
              <a:rPr lang="sk-SK" dirty="0" smtClean="0">
                <a:solidFill>
                  <a:schemeClr val="tx1"/>
                </a:solidFill>
              </a:rPr>
              <a:t>Zručnosti potrebné pre vykonávanie úloh</a:t>
            </a:r>
          </a:p>
          <a:p>
            <a:pPr lvl="0" algn="l" fontAlgn="base">
              <a:lnSpc>
                <a:spcPct val="150000"/>
              </a:lnSpc>
            </a:pPr>
            <a:r>
              <a:rPr lang="sk-SK" dirty="0" smtClean="0">
                <a:solidFill>
                  <a:schemeClr val="tx1"/>
                </a:solidFill>
              </a:rPr>
              <a:t>Odmeny - uznanie za dosiahnutie cieľov</a:t>
            </a:r>
          </a:p>
        </p:txBody>
      </p:sp>
      <p:sp>
        <p:nvSpPr>
          <p:cNvPr id="4" name="3 CuadroTexto"/>
          <p:cNvSpPr txBox="1"/>
          <p:nvPr/>
        </p:nvSpPr>
        <p:spPr>
          <a:xfrm>
            <a:off x="432450" y="206156"/>
            <a:ext cx="5074732" cy="307777"/>
          </a:xfrm>
          <a:prstGeom prst="rect">
            <a:avLst/>
          </a:prstGeom>
          <a:noFill/>
        </p:spPr>
        <p:txBody>
          <a:bodyPr wrap="square" rtlCol="0">
            <a:spAutoFit/>
          </a:bodyPr>
          <a:lstStyle/>
          <a:p>
            <a:r>
              <a:rPr lang="sk-SK" dirty="0" smtClean="0"/>
              <a:t>ČASŤ </a:t>
            </a:r>
            <a:r>
              <a:rPr lang="sk-SK" dirty="0"/>
              <a:t>4. BUDOVANIE A ROZVOJ TÍMU</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pic>
        <p:nvPicPr>
          <p:cNvPr id="9" name="Symbol zastępczy zawartości 6" descr="zespol.jpg">
            <a:extLst>
              <a:ext uri="{FF2B5EF4-FFF2-40B4-BE49-F238E27FC236}">
                <a16:creationId xmlns:a16="http://schemas.microsoft.com/office/drawing/2014/main" id="{B635ABC1-873D-6C4E-9480-1DC3DF0E1670}"/>
              </a:ext>
            </a:extLst>
          </p:cNvPr>
          <p:cNvPicPr>
            <a:picLocks noGrp="1" noChangeAspect="1"/>
          </p:cNvPicPr>
          <p:nvPr>
            <p:ph idx="1"/>
          </p:nvPr>
        </p:nvPicPr>
        <p:blipFill>
          <a:blip r:embed="rId4" cstate="print"/>
          <a:stretch>
            <a:fillRect/>
          </a:stretch>
        </p:blipFill>
        <p:spPr>
          <a:xfrm>
            <a:off x="3199125" y="1824315"/>
            <a:ext cx="2676595" cy="1505584"/>
          </a:xfrm>
        </p:spPr>
      </p:pic>
      <p:sp>
        <p:nvSpPr>
          <p:cNvPr id="10" name="Prostokąt 9"/>
          <p:cNvSpPr/>
          <p:nvPr/>
        </p:nvSpPr>
        <p:spPr>
          <a:xfrm>
            <a:off x="97558" y="1507966"/>
            <a:ext cx="3175994" cy="1061829"/>
          </a:xfrm>
          <a:prstGeom prst="rect">
            <a:avLst/>
          </a:prstGeom>
        </p:spPr>
        <p:txBody>
          <a:bodyPr wrap="square">
            <a:spAutoFit/>
          </a:bodyPr>
          <a:lstStyle/>
          <a:p>
            <a:pPr marL="139700">
              <a:lnSpc>
                <a:spcPct val="150000"/>
              </a:lnSpc>
            </a:pPr>
            <a:r>
              <a:rPr lang="sk-SK" b="1" dirty="0" smtClean="0"/>
              <a:t>Tím je skupina jednotlivcov, ktorí navzájom spolupracujú pri dosahovaní spoločného cieľa.</a:t>
            </a:r>
            <a:endParaRPr lang="sk-SK" b="1" dirty="0"/>
          </a:p>
        </p:txBody>
      </p:sp>
    </p:spTree>
    <p:extLst>
      <p:ext uri="{BB962C8B-B14F-4D97-AF65-F5344CB8AC3E}">
        <p14:creationId xmlns:p14="http://schemas.microsoft.com/office/powerpoint/2010/main" val="3681672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120" y="660960"/>
            <a:ext cx="7138200" cy="630250"/>
          </a:xfrm>
        </p:spPr>
        <p:txBody>
          <a:bodyPr/>
          <a:lstStyle/>
          <a:p>
            <a:pPr algn="l"/>
            <a:r>
              <a:rPr lang="sk-SK" b="0" dirty="0" smtClean="0">
                <a:solidFill>
                  <a:srgbClr val="F24F4F"/>
                </a:solidFill>
                <a:latin typeface="Cambria" panose="02040503050406030204" pitchFamily="18" charset="0"/>
              </a:rPr>
              <a:t>Model rozvoja tímu</a:t>
            </a:r>
            <a:endParaRPr lang="sk-SK" b="0" dirty="0">
              <a:solidFill>
                <a:srgbClr val="F24F4F"/>
              </a:solidFill>
              <a:latin typeface="Cambria" panose="02040503050406030204" pitchFamily="18" charset="0"/>
            </a:endParaRPr>
          </a:p>
        </p:txBody>
      </p:sp>
      <p:sp>
        <p:nvSpPr>
          <p:cNvPr id="4" name="3 CuadroTexto"/>
          <p:cNvSpPr txBox="1"/>
          <p:nvPr/>
        </p:nvSpPr>
        <p:spPr>
          <a:xfrm>
            <a:off x="432450" y="206156"/>
            <a:ext cx="5074732" cy="307777"/>
          </a:xfrm>
          <a:prstGeom prst="rect">
            <a:avLst/>
          </a:prstGeom>
          <a:noFill/>
        </p:spPr>
        <p:txBody>
          <a:bodyPr wrap="square" rtlCol="0">
            <a:spAutoFit/>
          </a:bodyPr>
          <a:lstStyle/>
          <a:p>
            <a:r>
              <a:rPr lang="es-ES" dirty="0"/>
              <a:t>ČASŤ 4. BUDOVANIE A ROZVOJ TÍMU</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2" name="Prostokąt 11">
            <a:extLst>
              <a:ext uri="{FF2B5EF4-FFF2-40B4-BE49-F238E27FC236}">
                <a16:creationId xmlns:a16="http://schemas.microsoft.com/office/drawing/2014/main" id="{55798036-1210-0B4E-B5A0-B677A3DBBA22}"/>
              </a:ext>
            </a:extLst>
          </p:cNvPr>
          <p:cNvSpPr/>
          <p:nvPr/>
        </p:nvSpPr>
        <p:spPr>
          <a:xfrm>
            <a:off x="206120" y="1452783"/>
            <a:ext cx="8737205" cy="307777"/>
          </a:xfrm>
          <a:prstGeom prst="rect">
            <a:avLst/>
          </a:prstGeom>
        </p:spPr>
        <p:txBody>
          <a:bodyPr wrap="square">
            <a:spAutoFit/>
          </a:bodyPr>
          <a:lstStyle/>
          <a:p>
            <a:pPr algn="ctr">
              <a:buNone/>
            </a:pPr>
            <a:r>
              <a:rPr lang="sk-SK" dirty="0" smtClean="0"/>
              <a:t>podľa </a:t>
            </a:r>
            <a:r>
              <a:rPr lang="sk-SK" dirty="0" err="1" smtClean="0"/>
              <a:t>Tuckmana</a:t>
            </a:r>
            <a:r>
              <a:rPr lang="sk-SK" dirty="0" smtClean="0"/>
              <a:t> ponúka základné vymedzenie etáp, ktorými tímy prechádzajú počas svojho životného cyklu</a:t>
            </a:r>
            <a:endParaRPr lang="sk-SK" dirty="0"/>
          </a:p>
        </p:txBody>
      </p:sp>
      <p:graphicFrame>
        <p:nvGraphicFramePr>
          <p:cNvPr id="13" name="Diagram 12">
            <a:extLst>
              <a:ext uri="{FF2B5EF4-FFF2-40B4-BE49-F238E27FC236}">
                <a16:creationId xmlns:a16="http://schemas.microsoft.com/office/drawing/2014/main" id="{FDD2417B-D4B3-584D-82D6-EA71D4209081}"/>
              </a:ext>
            </a:extLst>
          </p:cNvPr>
          <p:cNvGraphicFramePr/>
          <p:nvPr>
            <p:extLst>
              <p:ext uri="{D42A27DB-BD31-4B8C-83A1-F6EECF244321}">
                <p14:modId xmlns:p14="http://schemas.microsoft.com/office/powerpoint/2010/main" val="798987083"/>
              </p:ext>
            </p:extLst>
          </p:nvPr>
        </p:nvGraphicFramePr>
        <p:xfrm>
          <a:off x="1310640" y="2037735"/>
          <a:ext cx="6766560" cy="2287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196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28525" y="1188171"/>
            <a:ext cx="4151376" cy="714656"/>
          </a:xfrm>
        </p:spPr>
        <p:txBody>
          <a:bodyPr/>
          <a:lstStyle/>
          <a:p>
            <a:r>
              <a:rPr lang="sk-SK" sz="2800" b="0" dirty="0" smtClean="0">
                <a:solidFill>
                  <a:srgbClr val="F24F4F"/>
                </a:solidFill>
                <a:latin typeface="Cambria" panose="02040503050406030204" pitchFamily="18" charset="0"/>
              </a:rPr>
              <a:t>Tímové role</a:t>
            </a:r>
            <a:endParaRPr lang="sk-SK" sz="2800" b="0" dirty="0">
              <a:solidFill>
                <a:srgbClr val="F24F4F"/>
              </a:solidFill>
              <a:latin typeface="Cambria" panose="02040503050406030204" pitchFamily="18" charset="0"/>
            </a:endParaRPr>
          </a:p>
        </p:txBody>
      </p:sp>
      <p:sp>
        <p:nvSpPr>
          <p:cNvPr id="4" name="3 CuadroTexto"/>
          <p:cNvSpPr txBox="1"/>
          <p:nvPr/>
        </p:nvSpPr>
        <p:spPr>
          <a:xfrm>
            <a:off x="432450" y="206156"/>
            <a:ext cx="5074732" cy="307777"/>
          </a:xfrm>
          <a:prstGeom prst="rect">
            <a:avLst/>
          </a:prstGeom>
          <a:noFill/>
        </p:spPr>
        <p:txBody>
          <a:bodyPr wrap="square" rtlCol="0">
            <a:spAutoFit/>
          </a:bodyPr>
          <a:lstStyle/>
          <a:p>
            <a:r>
              <a:rPr lang="es-ES" dirty="0"/>
              <a:t>ČASŤ 4. BUDOVANIE A ROZVOJ TÍMU</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11" name="Symbol zastępczy tekstu 10">
            <a:extLst>
              <a:ext uri="{FF2B5EF4-FFF2-40B4-BE49-F238E27FC236}">
                <a16:creationId xmlns:a16="http://schemas.microsoft.com/office/drawing/2014/main" id="{8ED872F5-EE67-F94A-B668-6DC218563741}"/>
              </a:ext>
            </a:extLst>
          </p:cNvPr>
          <p:cNvSpPr>
            <a:spLocks noGrp="1"/>
          </p:cNvSpPr>
          <p:nvPr>
            <p:ph type="body" idx="1"/>
          </p:nvPr>
        </p:nvSpPr>
        <p:spPr>
          <a:xfrm>
            <a:off x="5138929" y="2102815"/>
            <a:ext cx="3850116" cy="2094282"/>
          </a:xfrm>
        </p:spPr>
        <p:txBody>
          <a:bodyPr/>
          <a:lstStyle/>
          <a:p>
            <a:pPr marL="139700" indent="0">
              <a:lnSpc>
                <a:spcPct val="150000"/>
              </a:lnSpc>
              <a:buNone/>
            </a:pPr>
            <a:r>
              <a:rPr lang="sk-SK" dirty="0" smtClean="0">
                <a:solidFill>
                  <a:schemeClr val="tx1"/>
                </a:solidFill>
              </a:rPr>
              <a:t>Podľa </a:t>
            </a:r>
            <a:r>
              <a:rPr lang="sk-SK" dirty="0" err="1" smtClean="0">
                <a:solidFill>
                  <a:schemeClr val="tx1"/>
                </a:solidFill>
              </a:rPr>
              <a:t>Belbina</a:t>
            </a:r>
            <a:r>
              <a:rPr lang="sk-SK" dirty="0" smtClean="0">
                <a:solidFill>
                  <a:schemeClr val="tx1"/>
                </a:solidFill>
              </a:rPr>
              <a:t> si najúspešnejšie tímy vyžadujú rôzne typy tímových rolí. V každom tíme by mali byť členovia, ktorí sú:</a:t>
            </a:r>
          </a:p>
          <a:p>
            <a:pPr marL="139700" indent="0">
              <a:lnSpc>
                <a:spcPct val="150000"/>
              </a:lnSpc>
              <a:buNone/>
            </a:pPr>
            <a:r>
              <a:rPr lang="sk-SK" dirty="0" smtClean="0">
                <a:solidFill>
                  <a:schemeClr val="tx1"/>
                </a:solidFill>
              </a:rPr>
              <a:t>Orientovaní na ľudí</a:t>
            </a:r>
          </a:p>
          <a:p>
            <a:pPr marL="139700" indent="0">
              <a:lnSpc>
                <a:spcPct val="150000"/>
              </a:lnSpc>
              <a:buNone/>
            </a:pPr>
            <a:r>
              <a:rPr lang="sk-SK" dirty="0" smtClean="0">
                <a:solidFill>
                  <a:schemeClr val="tx1"/>
                </a:solidFill>
              </a:rPr>
              <a:t>Orientovaní na činnosť</a:t>
            </a:r>
          </a:p>
          <a:p>
            <a:pPr marL="139700" indent="0">
              <a:lnSpc>
                <a:spcPct val="150000"/>
              </a:lnSpc>
              <a:buNone/>
            </a:pPr>
            <a:r>
              <a:rPr lang="sk-SK" dirty="0" smtClean="0">
                <a:solidFill>
                  <a:schemeClr val="tx1"/>
                </a:solidFill>
              </a:rPr>
              <a:t>Orientovaní na uvažovanie / myslenie</a:t>
            </a:r>
            <a:endParaRPr lang="sk-SK" dirty="0">
              <a:solidFill>
                <a:schemeClr val="tx1"/>
              </a:solidFill>
            </a:endParaRPr>
          </a:p>
        </p:txBody>
      </p:sp>
      <p:pic>
        <p:nvPicPr>
          <p:cNvPr id="12" name="Obraz 11">
            <a:extLst>
              <a:ext uri="{FF2B5EF4-FFF2-40B4-BE49-F238E27FC236}">
                <a16:creationId xmlns:a16="http://schemas.microsoft.com/office/drawing/2014/main" id="{300020B5-83C6-6147-AE5E-098C82FACECE}"/>
              </a:ext>
            </a:extLst>
          </p:cNvPr>
          <p:cNvPicPr>
            <a:picLocks noChangeAspect="1"/>
          </p:cNvPicPr>
          <p:nvPr/>
        </p:nvPicPr>
        <p:blipFill>
          <a:blip r:embed="rId4" cstate="print"/>
          <a:stretch>
            <a:fillRect/>
          </a:stretch>
        </p:blipFill>
        <p:spPr>
          <a:xfrm>
            <a:off x="152400" y="1100749"/>
            <a:ext cx="5163934" cy="3496323"/>
          </a:xfrm>
          <a:prstGeom prst="rect">
            <a:avLst/>
          </a:prstGeom>
        </p:spPr>
      </p:pic>
    </p:spTree>
    <p:extLst>
      <p:ext uri="{BB962C8B-B14F-4D97-AF65-F5344CB8AC3E}">
        <p14:creationId xmlns:p14="http://schemas.microsoft.com/office/powerpoint/2010/main" val="250482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b="0" dirty="0">
                <a:solidFill>
                  <a:srgbClr val="F24F4F"/>
                </a:solidFill>
                <a:latin typeface="Cambria" panose="02040503050406030204" pitchFamily="18" charset="0"/>
              </a:rPr>
              <a:t>ČASŤ </a:t>
            </a:r>
            <a:r>
              <a:rPr lang="sk-SK" b="0" dirty="0" smtClean="0">
                <a:solidFill>
                  <a:srgbClr val="F24F4F"/>
                </a:solidFill>
                <a:latin typeface="Cambria" panose="02040503050406030204" pitchFamily="18" charset="0"/>
              </a:rPr>
              <a:t>5</a:t>
            </a:r>
            <a:r>
              <a:rPr lang="en-GB" b="0" dirty="0" smtClean="0">
                <a:solidFill>
                  <a:srgbClr val="F24F4F"/>
                </a:solidFill>
                <a:latin typeface="Cambria" panose="02040503050406030204" pitchFamily="18" charset="0"/>
              </a:rPr>
              <a:t>. M</a:t>
            </a:r>
            <a:r>
              <a:rPr lang="sk-SK" b="0" dirty="0" smtClean="0">
                <a:solidFill>
                  <a:srgbClr val="F24F4F"/>
                </a:solidFill>
                <a:latin typeface="Cambria" panose="02040503050406030204" pitchFamily="18" charset="0"/>
              </a:rPr>
              <a:t>OTIVÁCIA ĽUDÍ</a:t>
            </a:r>
            <a:endParaRPr lang="en-GB"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92394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1" name="Google Shape;441;p31"/>
          <p:cNvPicPr preferRelativeResize="0"/>
          <p:nvPr/>
        </p:nvPicPr>
        <p:blipFill>
          <a:blip r:embed="rId3">
            <a:alphaModFix/>
          </a:blip>
          <a:stretch>
            <a:fillRect/>
          </a:stretch>
        </p:blipFill>
        <p:spPr>
          <a:xfrm>
            <a:off x="5208950" y="-12"/>
            <a:ext cx="1715527" cy="815400"/>
          </a:xfrm>
          <a:prstGeom prst="rect">
            <a:avLst/>
          </a:prstGeom>
          <a:noFill/>
          <a:ln>
            <a:noFill/>
          </a:ln>
        </p:spPr>
      </p:pic>
      <p:pic>
        <p:nvPicPr>
          <p:cNvPr id="442" name="Google Shape;442;p31"/>
          <p:cNvPicPr preferRelativeResize="0"/>
          <p:nvPr/>
        </p:nvPicPr>
        <p:blipFill>
          <a:blip r:embed="rId4">
            <a:alphaModFix/>
          </a:blip>
          <a:stretch>
            <a:fillRect/>
          </a:stretch>
        </p:blipFill>
        <p:spPr>
          <a:xfrm>
            <a:off x="7065975" y="133125"/>
            <a:ext cx="1913926" cy="416680"/>
          </a:xfrm>
          <a:prstGeom prst="rect">
            <a:avLst/>
          </a:prstGeom>
          <a:noFill/>
          <a:ln>
            <a:noFill/>
          </a:ln>
        </p:spPr>
      </p:pic>
      <p:sp>
        <p:nvSpPr>
          <p:cNvPr id="444" name="Google Shape;444;p31"/>
          <p:cNvSpPr txBox="1">
            <a:spLocks noGrp="1"/>
          </p:cNvSpPr>
          <p:nvPr>
            <p:ph type="title"/>
          </p:nvPr>
        </p:nvSpPr>
        <p:spPr>
          <a:xfrm>
            <a:off x="914402" y="1246220"/>
            <a:ext cx="7324274" cy="1325530"/>
          </a:xfrm>
          <a:prstGeom prst="rect">
            <a:avLst/>
          </a:prstGeom>
        </p:spPr>
        <p:txBody>
          <a:bodyPr spcFirstLastPara="1" wrap="square" lIns="91425" tIns="91425" rIns="91425" bIns="91425" anchor="t" anchorCtr="0">
            <a:noAutofit/>
          </a:bodyPr>
          <a:lstStyle/>
          <a:p>
            <a:pPr lvl="0"/>
            <a:r>
              <a:rPr lang="sk-SK" sz="3200" b="0" dirty="0" smtClean="0">
                <a:solidFill>
                  <a:srgbClr val="E06666"/>
                </a:solidFill>
                <a:latin typeface="Cambria"/>
                <a:ea typeface="Cambria"/>
                <a:cs typeface="Cambria"/>
                <a:sym typeface="Cambria"/>
              </a:rPr>
              <a:t>Modul </a:t>
            </a:r>
            <a:r>
              <a:rPr lang="sk-SK" sz="3200" b="0" dirty="0" smtClean="0">
                <a:solidFill>
                  <a:srgbClr val="E06666"/>
                </a:solidFill>
                <a:latin typeface="Cambria"/>
                <a:ea typeface="Cambria"/>
                <a:cs typeface="Cambria"/>
                <a:sym typeface="Cambria"/>
              </a:rPr>
              <a:t>4.2</a:t>
            </a:r>
            <a:r>
              <a:rPr lang="sk-SK" sz="3200" b="0" dirty="0" smtClean="0">
                <a:solidFill>
                  <a:srgbClr val="E06666"/>
                </a:solidFill>
                <a:latin typeface="Cambria"/>
                <a:ea typeface="Cambria"/>
                <a:cs typeface="Cambria"/>
                <a:sym typeface="Cambria"/>
              </a:rPr>
              <a:t>. </a:t>
            </a:r>
            <a:br>
              <a:rPr lang="sk-SK" sz="3200" b="0" dirty="0" smtClean="0">
                <a:solidFill>
                  <a:srgbClr val="E06666"/>
                </a:solidFill>
                <a:latin typeface="Cambria"/>
                <a:ea typeface="Cambria"/>
                <a:cs typeface="Cambria"/>
                <a:sym typeface="Cambria"/>
              </a:rPr>
            </a:br>
            <a:r>
              <a:rPr lang="sk-SK" sz="3200" b="0" dirty="0" smtClean="0">
                <a:solidFill>
                  <a:srgbClr val="E06666"/>
                </a:solidFill>
                <a:latin typeface="Cambria"/>
                <a:ea typeface="Cambria"/>
                <a:cs typeface="Cambria"/>
                <a:sym typeface="Cambria"/>
              </a:rPr>
              <a:t>VEDENIE A RIADENIE TÍMU</a:t>
            </a:r>
            <a:endParaRPr lang="sk-SK" sz="3200" b="0" dirty="0">
              <a:latin typeface="Cambria"/>
              <a:ea typeface="Cambria"/>
              <a:cs typeface="Cambria"/>
              <a:sym typeface="Cambria"/>
            </a:endParaRPr>
          </a:p>
        </p:txBody>
      </p:sp>
      <p:sp>
        <p:nvSpPr>
          <p:cNvPr id="6"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8"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50" y="718840"/>
            <a:ext cx="4855167" cy="626724"/>
          </a:xfrm>
        </p:spPr>
        <p:txBody>
          <a:bodyPr/>
          <a:lstStyle/>
          <a:p>
            <a:pPr algn="l"/>
            <a:r>
              <a:rPr lang="sk-SK" b="0" dirty="0" smtClean="0">
                <a:solidFill>
                  <a:srgbClr val="F24F4F"/>
                </a:solidFill>
                <a:latin typeface="Cambria" panose="02040503050406030204" pitchFamily="18" charset="0"/>
              </a:rPr>
              <a:t>Čo znamená motivácia?</a:t>
            </a:r>
            <a:endParaRPr lang="sk-SK" b="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59536" y="1341525"/>
            <a:ext cx="7425780" cy="3057314"/>
          </a:xfrm>
        </p:spPr>
        <p:txBody>
          <a:bodyPr>
            <a:normAutofit lnSpcReduction="10000"/>
          </a:bodyPr>
          <a:lstStyle/>
          <a:p>
            <a:pPr marL="139700" indent="0" algn="just">
              <a:lnSpc>
                <a:spcPct val="150000"/>
              </a:lnSpc>
              <a:buNone/>
            </a:pPr>
            <a:r>
              <a:rPr lang="sk-SK" b="1" dirty="0" smtClean="0">
                <a:solidFill>
                  <a:schemeClr val="tx1"/>
                </a:solidFill>
              </a:rPr>
              <a:t>Motivácia zamestnancov </a:t>
            </a:r>
            <a:r>
              <a:rPr lang="sk-SK" dirty="0" smtClean="0">
                <a:solidFill>
                  <a:schemeClr val="tx1"/>
                </a:solidFill>
              </a:rPr>
              <a:t>je všeobecne definovaná ako psychologická sila, ktorá určuje smer správania sa osoby v tíme alebo organizácii. Motivácia zamestnancov popisuje ich odhodlanie vykonávať svoju prácu, ako sa angažujú v dosahovaní cieľov spoločnosti a ako sa cítia byť oprávnení v rámci každodennej práce.</a:t>
            </a:r>
          </a:p>
          <a:p>
            <a:pPr algn="l">
              <a:lnSpc>
                <a:spcPct val="150000"/>
              </a:lnSpc>
            </a:pPr>
            <a:endParaRPr lang="sk-SK" dirty="0" smtClean="0">
              <a:solidFill>
                <a:schemeClr val="tx1"/>
              </a:solidFill>
            </a:endParaRPr>
          </a:p>
          <a:p>
            <a:pPr algn="just">
              <a:lnSpc>
                <a:spcPct val="150000"/>
              </a:lnSpc>
            </a:pPr>
            <a:r>
              <a:rPr lang="sk-SK" b="1" i="1" dirty="0" smtClean="0">
                <a:solidFill>
                  <a:srgbClr val="FF0000"/>
                </a:solidFill>
              </a:rPr>
              <a:t>Prečo je dôležitá? </a:t>
            </a:r>
          </a:p>
          <a:p>
            <a:pPr marL="139700" indent="0" algn="just">
              <a:lnSpc>
                <a:spcPct val="150000"/>
              </a:lnSpc>
              <a:buNone/>
            </a:pPr>
            <a:r>
              <a:rPr lang="sk-SK" dirty="0" smtClean="0">
                <a:solidFill>
                  <a:schemeClr val="tx1"/>
                </a:solidFill>
              </a:rPr>
              <a:t>Motivovaní pracovníci sú pri práci spokojnejší a šťastnejší, sú viac sústredení a efektívnejšie pracujú na dosahovaní cieľov a získavaní odmien, ktoré hľadajú. Motivovaní zamestnanci môžu pomôcť zvýšiť kvalitu práce a produktivitu, ako aj znížiť náklady.</a:t>
            </a:r>
            <a:endParaRPr lang="sk-SK" dirty="0">
              <a:solidFill>
                <a:schemeClr val="tx1"/>
              </a:solidFill>
            </a:endParaRPr>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a:t>ČASŤ 5. MOTIVÁCIA ĽUDÍ</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2579800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50" y="715486"/>
            <a:ext cx="7138200" cy="712098"/>
          </a:xfrm>
        </p:spPr>
        <p:txBody>
          <a:bodyPr/>
          <a:lstStyle/>
          <a:p>
            <a:pPr algn="l"/>
            <a:r>
              <a:rPr lang="sk-SK" b="0" dirty="0" smtClean="0">
                <a:solidFill>
                  <a:srgbClr val="F24F4F"/>
                </a:solidFill>
                <a:latin typeface="Cambria" panose="02040503050406030204" pitchFamily="18" charset="0"/>
              </a:rPr>
              <a:t>Teória kognitívneho hodnotenia</a:t>
            </a:r>
            <a:endParaRPr lang="sk-SK" b="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830899" y="1511131"/>
            <a:ext cx="7501811" cy="2798859"/>
          </a:xfrm>
        </p:spPr>
        <p:txBody>
          <a:bodyPr/>
          <a:lstStyle/>
          <a:p>
            <a:pPr algn="l">
              <a:lnSpc>
                <a:spcPct val="150000"/>
              </a:lnSpc>
              <a:buNone/>
            </a:pPr>
            <a:r>
              <a:rPr lang="sk-SK" dirty="0" smtClean="0">
                <a:solidFill>
                  <a:schemeClr val="tx1"/>
                </a:solidFill>
              </a:rPr>
              <a:t>Motivácia v zamestnaní môže byť vonkajšia alebo vnútorná, čo znamená, že motivačné faktory zamestnanca môžu pochádzať z interných alebo externých zdrojov.</a:t>
            </a:r>
          </a:p>
          <a:p>
            <a:pPr algn="l">
              <a:lnSpc>
                <a:spcPct val="150000"/>
              </a:lnSpc>
              <a:buNone/>
            </a:pPr>
            <a:endParaRPr lang="sk-SK" dirty="0" smtClean="0">
              <a:solidFill>
                <a:schemeClr val="tx1"/>
              </a:solidFill>
            </a:endParaRPr>
          </a:p>
          <a:p>
            <a:pPr algn="l">
              <a:lnSpc>
                <a:spcPct val="150000"/>
              </a:lnSpc>
            </a:pPr>
            <a:r>
              <a:rPr lang="sk-SK" b="1" dirty="0">
                <a:solidFill>
                  <a:schemeClr val="tx1"/>
                </a:solidFill>
              </a:rPr>
              <a:t>Vnútorné motivátory</a:t>
            </a:r>
            <a:r>
              <a:rPr lang="sk-SK" dirty="0" smtClean="0">
                <a:solidFill>
                  <a:schemeClr val="tx1"/>
                </a:solidFill>
              </a:rPr>
              <a:t>: úspech, zodpovednosť a kompetencie, motivátory, ktoré vychádzajú zo samotného výkonu úlohy alebo práce – vlastný záujem o prácu.</a:t>
            </a:r>
          </a:p>
          <a:p>
            <a:pPr algn="l">
              <a:lnSpc>
                <a:spcPct val="150000"/>
              </a:lnSpc>
            </a:pPr>
            <a:endParaRPr lang="sk-SK" dirty="0" smtClean="0">
              <a:solidFill>
                <a:schemeClr val="tx1"/>
              </a:solidFill>
            </a:endParaRPr>
          </a:p>
          <a:p>
            <a:pPr algn="l">
              <a:lnSpc>
                <a:spcPct val="150000"/>
              </a:lnSpc>
            </a:pPr>
            <a:r>
              <a:rPr lang="sk-SK" b="1" dirty="0" smtClean="0">
                <a:solidFill>
                  <a:schemeClr val="tx1"/>
                </a:solidFill>
              </a:rPr>
              <a:t>Vonkajšie motivátory</a:t>
            </a:r>
            <a:r>
              <a:rPr lang="sk-SK" dirty="0" smtClean="0">
                <a:solidFill>
                  <a:schemeClr val="tx1"/>
                </a:solidFill>
              </a:rPr>
              <a:t>: mzda, povýšenie, spätná väzba, pracovné podmienky – veci, ktoré pochádzajú z okolitého prostredia osoby, pričom sú riadené ostatnými.</a:t>
            </a:r>
            <a:endParaRPr lang="sk-SK" dirty="0">
              <a:solidFill>
                <a:schemeClr val="tx1"/>
              </a:solidFill>
            </a:endParaRPr>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a:t>ČASŤ 5. MOTIVÁCIA ĽUDÍ</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684026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2450" y="758404"/>
            <a:ext cx="6655009" cy="617255"/>
          </a:xfrm>
        </p:spPr>
        <p:txBody>
          <a:bodyPr/>
          <a:lstStyle/>
          <a:p>
            <a:r>
              <a:rPr lang="sk-SK" b="0" dirty="0" err="1" smtClean="0">
                <a:solidFill>
                  <a:srgbClr val="F24F4F"/>
                </a:solidFill>
                <a:latin typeface="Cambria" panose="02040503050406030204" pitchFamily="18" charset="0"/>
              </a:rPr>
              <a:t>Maslowova</a:t>
            </a:r>
            <a:r>
              <a:rPr lang="sk-SK" b="0" dirty="0" smtClean="0">
                <a:solidFill>
                  <a:srgbClr val="F24F4F"/>
                </a:solidFill>
                <a:latin typeface="Cambria" panose="02040503050406030204" pitchFamily="18" charset="0"/>
              </a:rPr>
              <a:t> hierarchia potrieb </a:t>
            </a:r>
            <a:endParaRPr lang="sk-SK" b="0" dirty="0">
              <a:solidFill>
                <a:srgbClr val="F24F4F"/>
              </a:solidFill>
              <a:latin typeface="Cambria" panose="02040503050406030204" pitchFamily="18" charset="0"/>
            </a:endParaRPr>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a:t>ČASŤ 5. MOTIVÁCIA ĽUDÍ</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Symbol zastępczy zawartości 3">
            <a:extLst>
              <a:ext uri="{FF2B5EF4-FFF2-40B4-BE49-F238E27FC236}">
                <a16:creationId xmlns:a16="http://schemas.microsoft.com/office/drawing/2014/main" id="{B659E0A3-6F7F-D849-BBDF-F5A6FBBDA2A5}"/>
              </a:ext>
            </a:extLst>
          </p:cNvPr>
          <p:cNvGraphicFramePr>
            <a:graphicFrameLocks/>
          </p:cNvGraphicFramePr>
          <p:nvPr>
            <p:extLst>
              <p:ext uri="{D42A27DB-BD31-4B8C-83A1-F6EECF244321}">
                <p14:modId xmlns:p14="http://schemas.microsoft.com/office/powerpoint/2010/main" val="2049410549"/>
              </p:ext>
            </p:extLst>
          </p:nvPr>
        </p:nvGraphicFramePr>
        <p:xfrm>
          <a:off x="1100458" y="1946934"/>
          <a:ext cx="6512313" cy="2522427"/>
        </p:xfrm>
        <a:graphic>
          <a:graphicData uri="http://schemas.openxmlformats.org/drawingml/2006/table">
            <a:tbl>
              <a:tblPr firstRow="1" bandRow="1">
                <a:tableStyleId>{5C22544A-7EE6-4342-B048-85BDC9FD1C3A}</a:tableStyleId>
              </a:tblPr>
              <a:tblGrid>
                <a:gridCol w="2170771">
                  <a:extLst>
                    <a:ext uri="{9D8B030D-6E8A-4147-A177-3AD203B41FA5}">
                      <a16:colId xmlns:a16="http://schemas.microsoft.com/office/drawing/2014/main" val="20000"/>
                    </a:ext>
                  </a:extLst>
                </a:gridCol>
                <a:gridCol w="2170771">
                  <a:extLst>
                    <a:ext uri="{9D8B030D-6E8A-4147-A177-3AD203B41FA5}">
                      <a16:colId xmlns:a16="http://schemas.microsoft.com/office/drawing/2014/main" val="20001"/>
                    </a:ext>
                  </a:extLst>
                </a:gridCol>
                <a:gridCol w="2170771">
                  <a:extLst>
                    <a:ext uri="{9D8B030D-6E8A-4147-A177-3AD203B41FA5}">
                      <a16:colId xmlns:a16="http://schemas.microsoft.com/office/drawing/2014/main" val="20002"/>
                    </a:ext>
                  </a:extLst>
                </a:gridCol>
              </a:tblGrid>
              <a:tr h="320597">
                <a:tc>
                  <a:txBody>
                    <a:bodyPr/>
                    <a:lstStyle/>
                    <a:p>
                      <a:pPr algn="ctr"/>
                      <a:r>
                        <a:rPr lang="sk-SK" sz="1100" noProof="0" dirty="0" smtClean="0">
                          <a:solidFill>
                            <a:schemeClr val="tx1"/>
                          </a:solidFill>
                        </a:rPr>
                        <a:t>Potreba</a:t>
                      </a:r>
                      <a:endParaRPr lang="sk-SK" sz="1100" noProof="0" dirty="0">
                        <a:solidFill>
                          <a:schemeClr val="tx1"/>
                        </a:solidFill>
                      </a:endParaRPr>
                    </a:p>
                  </a:txBody>
                  <a:tcPr marL="28575" marR="28575" marT="28575" marB="28575" anchor="ctr"/>
                </a:tc>
                <a:tc>
                  <a:txBody>
                    <a:bodyPr/>
                    <a:lstStyle/>
                    <a:p>
                      <a:pPr algn="ctr"/>
                      <a:r>
                        <a:rPr lang="sk-SK" sz="1100" noProof="0" dirty="0" smtClean="0">
                          <a:solidFill>
                            <a:schemeClr val="tx1"/>
                          </a:solidFill>
                        </a:rPr>
                        <a:t>V domácom</a:t>
                      </a:r>
                      <a:r>
                        <a:rPr lang="sk-SK" sz="1100" baseline="0" noProof="0" dirty="0" smtClean="0">
                          <a:solidFill>
                            <a:schemeClr val="tx1"/>
                          </a:solidFill>
                        </a:rPr>
                        <a:t> prostredí</a:t>
                      </a:r>
                      <a:endParaRPr lang="sk-SK" sz="1100" noProof="0" dirty="0">
                        <a:solidFill>
                          <a:schemeClr val="tx1"/>
                        </a:solidFill>
                      </a:endParaRPr>
                    </a:p>
                  </a:txBody>
                  <a:tcPr marL="68580" marR="68580" marT="34290" marB="34290"/>
                </a:tc>
                <a:tc>
                  <a:txBody>
                    <a:bodyPr/>
                    <a:lstStyle/>
                    <a:p>
                      <a:pPr algn="ctr"/>
                      <a:r>
                        <a:rPr lang="sk-SK" sz="1100" noProof="0" dirty="0" smtClean="0">
                          <a:solidFill>
                            <a:schemeClr val="tx1"/>
                          </a:solidFill>
                        </a:rPr>
                        <a:t>Na pracovisku</a:t>
                      </a:r>
                      <a:endParaRPr lang="sk-SK" sz="1100" noProof="0" dirty="0">
                        <a:solidFill>
                          <a:schemeClr val="tx1"/>
                        </a:solidFill>
                      </a:endParaRPr>
                    </a:p>
                  </a:txBody>
                  <a:tcPr marL="68580" marR="68580" marT="34290" marB="34290"/>
                </a:tc>
                <a:extLst>
                  <a:ext uri="{0D108BD9-81ED-4DB2-BD59-A6C34878D82A}">
                    <a16:rowId xmlns:a16="http://schemas.microsoft.com/office/drawing/2014/main" val="10000"/>
                  </a:ext>
                </a:extLst>
              </a:tr>
              <a:tr h="452350">
                <a:tc>
                  <a:txBody>
                    <a:bodyPr/>
                    <a:lstStyle/>
                    <a:p>
                      <a:r>
                        <a:rPr lang="sk-SK" sz="1100" b="1" noProof="0" dirty="0" smtClean="0"/>
                        <a:t>Potreba sebarealizácie</a:t>
                      </a:r>
                      <a:endParaRPr lang="sk-SK" sz="1100" noProof="0" dirty="0"/>
                    </a:p>
                  </a:txBody>
                  <a:tcPr marL="28575" marR="28575" marT="28575" marB="28575" anchor="ctr"/>
                </a:tc>
                <a:tc>
                  <a:txBody>
                    <a:bodyPr/>
                    <a:lstStyle/>
                    <a:p>
                      <a:r>
                        <a:rPr lang="sk-SK" sz="1100" noProof="0" dirty="0" smtClean="0"/>
                        <a:t>Vzdelávanie, náboženstvo, koníčky, osobný rast</a:t>
                      </a:r>
                      <a:endParaRPr lang="sk-SK" sz="1100" noProof="0" dirty="0"/>
                    </a:p>
                  </a:txBody>
                  <a:tcPr marL="28575" marR="28575" marT="28575" marB="28575" anchor="ctr"/>
                </a:tc>
                <a:tc>
                  <a:txBody>
                    <a:bodyPr/>
                    <a:lstStyle/>
                    <a:p>
                      <a:r>
                        <a:rPr lang="sk-SK" sz="1100" noProof="0" dirty="0" smtClean="0"/>
                        <a:t>Tréning, postup, rast, tvorivosť</a:t>
                      </a:r>
                      <a:endParaRPr lang="sk-SK" sz="1100" noProof="0" dirty="0"/>
                    </a:p>
                  </a:txBody>
                  <a:tcPr marL="28575" marR="28575" marT="28575" marB="28575" anchor="ctr"/>
                </a:tc>
                <a:extLst>
                  <a:ext uri="{0D108BD9-81ED-4DB2-BD59-A6C34878D82A}">
                    <a16:rowId xmlns:a16="http://schemas.microsoft.com/office/drawing/2014/main" val="10001"/>
                  </a:ext>
                </a:extLst>
              </a:tr>
              <a:tr h="452350">
                <a:tc>
                  <a:txBody>
                    <a:bodyPr/>
                    <a:lstStyle/>
                    <a:p>
                      <a:r>
                        <a:rPr lang="sk-SK" sz="1100" b="1" noProof="0" dirty="0" smtClean="0"/>
                        <a:t>Úcta</a:t>
                      </a:r>
                      <a:endParaRPr lang="sk-SK" sz="1100" noProof="0" dirty="0"/>
                    </a:p>
                  </a:txBody>
                  <a:tcPr marL="28575" marR="28575" marT="28575" marB="28575" anchor="ctr"/>
                </a:tc>
                <a:tc>
                  <a:txBody>
                    <a:bodyPr/>
                    <a:lstStyle/>
                    <a:p>
                      <a:r>
                        <a:rPr lang="sk-SK" sz="1100" noProof="0" dirty="0" smtClean="0"/>
                        <a:t>Schválenie rodinou, priateľmi, komunitou</a:t>
                      </a:r>
                      <a:endParaRPr lang="sk-SK" sz="1100" noProof="0" dirty="0"/>
                    </a:p>
                  </a:txBody>
                  <a:tcPr marL="28575" marR="28575" marT="28575" marB="28575" anchor="ctr"/>
                </a:tc>
                <a:tc>
                  <a:txBody>
                    <a:bodyPr/>
                    <a:lstStyle/>
                    <a:p>
                      <a:r>
                        <a:rPr lang="sk-SK" sz="1100" noProof="0" dirty="0" smtClean="0"/>
                        <a:t>Uznanie, status, zodpovednosť</a:t>
                      </a:r>
                      <a:endParaRPr lang="sk-SK" sz="1100" noProof="0" dirty="0"/>
                    </a:p>
                  </a:txBody>
                  <a:tcPr marL="28575" marR="28575" marT="28575" marB="28575" anchor="ctr"/>
                </a:tc>
                <a:extLst>
                  <a:ext uri="{0D108BD9-81ED-4DB2-BD59-A6C34878D82A}">
                    <a16:rowId xmlns:a16="http://schemas.microsoft.com/office/drawing/2014/main" val="10002"/>
                  </a:ext>
                </a:extLst>
              </a:tr>
              <a:tr h="452350">
                <a:tc>
                  <a:txBody>
                    <a:bodyPr/>
                    <a:lstStyle/>
                    <a:p>
                      <a:r>
                        <a:rPr lang="sk-SK" sz="1100" b="1" noProof="0" dirty="0" smtClean="0"/>
                        <a:t>Príslušnosť</a:t>
                      </a:r>
                      <a:endParaRPr lang="sk-SK" sz="1100" noProof="0" dirty="0"/>
                    </a:p>
                  </a:txBody>
                  <a:tcPr marL="28575" marR="28575" marT="28575" marB="28575" anchor="ctr"/>
                </a:tc>
                <a:tc>
                  <a:txBody>
                    <a:bodyPr/>
                    <a:lstStyle/>
                    <a:p>
                      <a:r>
                        <a:rPr lang="sk-SK" sz="1100" noProof="0" dirty="0" smtClean="0"/>
                        <a:t>Rodina, priatelia, kluby</a:t>
                      </a:r>
                      <a:endParaRPr lang="sk-SK" sz="1100" noProof="0" dirty="0"/>
                    </a:p>
                  </a:txBody>
                  <a:tcPr marL="28575" marR="28575" marT="28575" marB="28575" anchor="ctr"/>
                </a:tc>
                <a:tc>
                  <a:txBody>
                    <a:bodyPr/>
                    <a:lstStyle/>
                    <a:p>
                      <a:r>
                        <a:rPr lang="sk-SK" sz="1100" noProof="0" dirty="0" smtClean="0"/>
                        <a:t>Tímy, spolupracovníci, klienti, vedúci, podriadení, vzťahy</a:t>
                      </a:r>
                      <a:endParaRPr lang="sk-SK" sz="1100" noProof="0" dirty="0"/>
                    </a:p>
                  </a:txBody>
                  <a:tcPr marL="28575" marR="28575" marT="28575" marB="28575" anchor="ctr"/>
                </a:tc>
                <a:extLst>
                  <a:ext uri="{0D108BD9-81ED-4DB2-BD59-A6C34878D82A}">
                    <a16:rowId xmlns:a16="http://schemas.microsoft.com/office/drawing/2014/main" val="10003"/>
                  </a:ext>
                </a:extLst>
              </a:tr>
              <a:tr h="452350">
                <a:tc>
                  <a:txBody>
                    <a:bodyPr/>
                    <a:lstStyle/>
                    <a:p>
                      <a:r>
                        <a:rPr lang="sk-SK" sz="1100" b="1" noProof="0" dirty="0" smtClean="0"/>
                        <a:t>Bezpečnosť</a:t>
                      </a:r>
                      <a:endParaRPr lang="sk-SK" sz="1100" noProof="0" dirty="0"/>
                    </a:p>
                  </a:txBody>
                  <a:tcPr marL="28575" marR="28575" marT="28575" marB="28575" anchor="ctr"/>
                </a:tc>
                <a:tc>
                  <a:txBody>
                    <a:bodyPr/>
                    <a:lstStyle/>
                    <a:p>
                      <a:r>
                        <a:rPr lang="sk-SK" sz="1100" noProof="0" dirty="0" smtClean="0"/>
                        <a:t>Sloboda od vojny a násilia</a:t>
                      </a:r>
                      <a:endParaRPr lang="sk-SK" sz="1100" noProof="0" dirty="0"/>
                    </a:p>
                  </a:txBody>
                  <a:tcPr marL="28575" marR="28575" marT="28575" marB="28575" anchor="ctr"/>
                </a:tc>
                <a:tc>
                  <a:txBody>
                    <a:bodyPr/>
                    <a:lstStyle/>
                    <a:p>
                      <a:r>
                        <a:rPr lang="sk-SK" sz="1100" noProof="0" dirty="0" smtClean="0"/>
                        <a:t>Bezpečnosť práce, istota zamestnania, zdravotné poistenie</a:t>
                      </a:r>
                      <a:endParaRPr lang="sk-SK" sz="1100" noProof="0" dirty="0"/>
                    </a:p>
                  </a:txBody>
                  <a:tcPr marL="28575" marR="28575" marT="28575" marB="28575" anchor="ctr"/>
                </a:tc>
                <a:extLst>
                  <a:ext uri="{0D108BD9-81ED-4DB2-BD59-A6C34878D82A}">
                    <a16:rowId xmlns:a16="http://schemas.microsoft.com/office/drawing/2014/main" val="10004"/>
                  </a:ext>
                </a:extLst>
              </a:tr>
              <a:tr h="320597">
                <a:tc>
                  <a:txBody>
                    <a:bodyPr/>
                    <a:lstStyle/>
                    <a:p>
                      <a:r>
                        <a:rPr lang="sk-SK" sz="1100" b="1" noProof="0" dirty="0" smtClean="0"/>
                        <a:t>Fyziologické potreby</a:t>
                      </a:r>
                      <a:endParaRPr lang="sk-SK" sz="1100" noProof="0" dirty="0"/>
                    </a:p>
                  </a:txBody>
                  <a:tcPr marL="28575" marR="28575" marT="28575" marB="28575" anchor="ctr"/>
                </a:tc>
                <a:tc>
                  <a:txBody>
                    <a:bodyPr/>
                    <a:lstStyle/>
                    <a:p>
                      <a:r>
                        <a:rPr lang="sk-SK" sz="1100" noProof="0" dirty="0" smtClean="0"/>
                        <a:t>Jedlo,</a:t>
                      </a:r>
                      <a:r>
                        <a:rPr lang="sk-SK" sz="1100" baseline="0" noProof="0" dirty="0" smtClean="0"/>
                        <a:t> bývanie</a:t>
                      </a:r>
                      <a:endParaRPr lang="sk-SK" sz="1100" noProof="0" dirty="0"/>
                    </a:p>
                  </a:txBody>
                  <a:tcPr marL="28575" marR="28575" marT="28575" marB="28575" anchor="ctr"/>
                </a:tc>
                <a:tc>
                  <a:txBody>
                    <a:bodyPr/>
                    <a:lstStyle/>
                    <a:p>
                      <a:r>
                        <a:rPr lang="sk-SK" sz="1100" noProof="0" dirty="0" smtClean="0"/>
                        <a:t>Teplo, klimatizácia, základný plat, prestávky</a:t>
                      </a:r>
                      <a:endParaRPr lang="sk-SK" sz="1100" noProof="0" dirty="0"/>
                    </a:p>
                  </a:txBody>
                  <a:tcPr marL="28575" marR="28575" marT="28575" marB="28575" anchor="ctr"/>
                </a:tc>
                <a:extLst>
                  <a:ext uri="{0D108BD9-81ED-4DB2-BD59-A6C34878D82A}">
                    <a16:rowId xmlns:a16="http://schemas.microsoft.com/office/drawing/2014/main" val="10005"/>
                  </a:ext>
                </a:extLst>
              </a:tr>
            </a:tbl>
          </a:graphicData>
        </a:graphic>
      </p:graphicFrame>
      <p:sp>
        <p:nvSpPr>
          <p:cNvPr id="10" name="pole tekstowe 9"/>
          <p:cNvSpPr txBox="1"/>
          <p:nvPr/>
        </p:nvSpPr>
        <p:spPr>
          <a:xfrm>
            <a:off x="1018865" y="1360439"/>
            <a:ext cx="7106270" cy="523220"/>
          </a:xfrm>
          <a:prstGeom prst="rect">
            <a:avLst/>
          </a:prstGeom>
          <a:noFill/>
        </p:spPr>
        <p:txBody>
          <a:bodyPr wrap="square" rtlCol="0">
            <a:spAutoFit/>
          </a:bodyPr>
          <a:lstStyle/>
          <a:p>
            <a:pPr algn="ctr"/>
            <a:r>
              <a:rPr lang="sk-SK" b="1" i="1" dirty="0" smtClean="0"/>
              <a:t>Čo vlastne ľudia očakávajú?</a:t>
            </a:r>
          </a:p>
          <a:p>
            <a:pPr algn="ctr"/>
            <a:r>
              <a:rPr lang="sk-SK" b="1" i="1" dirty="0" smtClean="0"/>
              <a:t>Ako líder im môžete pomôcť nájsť to, čo hľadajú</a:t>
            </a:r>
            <a:endParaRPr lang="sk-SK" b="1" i="1" dirty="0"/>
          </a:p>
        </p:txBody>
      </p:sp>
    </p:spTree>
    <p:extLst>
      <p:ext uri="{BB962C8B-B14F-4D97-AF65-F5344CB8AC3E}">
        <p14:creationId xmlns:p14="http://schemas.microsoft.com/office/powerpoint/2010/main" val="162919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926" y="546861"/>
            <a:ext cx="3383343" cy="547567"/>
          </a:xfrm>
        </p:spPr>
        <p:txBody>
          <a:bodyPr/>
          <a:lstStyle/>
          <a:p>
            <a:pPr algn="l"/>
            <a:r>
              <a:rPr lang="sk-SK" sz="2800" b="0" dirty="0" smtClean="0">
                <a:solidFill>
                  <a:srgbClr val="F24F4F"/>
                </a:solidFill>
                <a:latin typeface="Cambria" panose="02040503050406030204" pitchFamily="18" charset="0"/>
              </a:rPr>
              <a:t>Ako motivovať ľudí? </a:t>
            </a:r>
            <a:endParaRPr lang="sk-SK" sz="2800" b="0" dirty="0">
              <a:solidFill>
                <a:srgbClr val="F24F4F"/>
              </a:solidFill>
              <a:latin typeface="Cambria" panose="02040503050406030204" pitchFamily="18" charset="0"/>
            </a:endParaRPr>
          </a:p>
        </p:txBody>
      </p:sp>
      <p:sp>
        <p:nvSpPr>
          <p:cNvPr id="3" name="2 Marcador de texto"/>
          <p:cNvSpPr>
            <a:spLocks noGrp="1"/>
          </p:cNvSpPr>
          <p:nvPr>
            <p:ph type="body" idx="1"/>
          </p:nvPr>
        </p:nvSpPr>
        <p:spPr>
          <a:xfrm>
            <a:off x="104987" y="1129622"/>
            <a:ext cx="8378612" cy="1631161"/>
          </a:xfrm>
        </p:spPr>
        <p:txBody>
          <a:bodyPr/>
          <a:lstStyle/>
          <a:p>
            <a:pPr algn="l">
              <a:buFont typeface="Wingdings" pitchFamily="2" charset="2"/>
              <a:buChar char="Ø"/>
            </a:pPr>
            <a:r>
              <a:rPr lang="sk-SK" sz="1200" dirty="0" smtClean="0">
                <a:solidFill>
                  <a:schemeClr val="tx1"/>
                </a:solidFill>
              </a:rPr>
              <a:t>Používajte komplimenty</a:t>
            </a:r>
          </a:p>
          <a:p>
            <a:pPr algn="l">
              <a:buFont typeface="Wingdings" pitchFamily="2" charset="2"/>
              <a:buChar char="Ø"/>
            </a:pPr>
            <a:r>
              <a:rPr lang="sk-SK" sz="1200" dirty="0" smtClean="0">
                <a:solidFill>
                  <a:schemeClr val="tx1"/>
                </a:solidFill>
              </a:rPr>
              <a:t>Zistite, čo motivuje vašich ľudí</a:t>
            </a:r>
          </a:p>
          <a:p>
            <a:pPr algn="l">
              <a:buFont typeface="Wingdings" pitchFamily="2" charset="2"/>
              <a:buChar char="Ø"/>
            </a:pPr>
            <a:r>
              <a:rPr lang="sk-SK" sz="1200" dirty="0" smtClean="0">
                <a:solidFill>
                  <a:schemeClr val="tx1"/>
                </a:solidFill>
              </a:rPr>
              <a:t>Spôsoby, ako oceniť ľudí, sú obmedzené len vašou fantáziou</a:t>
            </a:r>
          </a:p>
          <a:p>
            <a:pPr algn="l">
              <a:buFont typeface="Wingdings" pitchFamily="2" charset="2"/>
              <a:buChar char="Ø"/>
            </a:pPr>
            <a:r>
              <a:rPr lang="sk-SK" sz="1200" dirty="0" smtClean="0">
                <a:solidFill>
                  <a:schemeClr val="tx1"/>
                </a:solidFill>
              </a:rPr>
              <a:t>Ďakujte priateľským spôsobom za dosiahnuté výsledky</a:t>
            </a:r>
          </a:p>
          <a:p>
            <a:pPr algn="l">
              <a:buFont typeface="Wingdings" pitchFamily="2" charset="2"/>
              <a:buChar char="Ø"/>
            </a:pPr>
            <a:r>
              <a:rPr lang="sk-SK" sz="1200" dirty="0" smtClean="0">
                <a:solidFill>
                  <a:schemeClr val="tx1"/>
                </a:solidFill>
              </a:rPr>
              <a:t>Všímajte si mimoriadne úspechy a kompliment urobte verejne </a:t>
            </a:r>
          </a:p>
          <a:p>
            <a:pPr algn="l">
              <a:buFont typeface="Wingdings" pitchFamily="2" charset="2"/>
              <a:buChar char="Ø"/>
            </a:pPr>
            <a:r>
              <a:rPr lang="sk-SK" sz="1200" dirty="0" smtClean="0">
                <a:solidFill>
                  <a:schemeClr val="tx1"/>
                </a:solidFill>
              </a:rPr>
              <a:t>Vypočujte si vašich ľudí</a:t>
            </a:r>
          </a:p>
          <a:p>
            <a:pPr algn="l">
              <a:buFont typeface="Wingdings" pitchFamily="2" charset="2"/>
              <a:buChar char="Ø"/>
            </a:pPr>
            <a:r>
              <a:rPr lang="sk-SK" sz="1200" dirty="0" smtClean="0">
                <a:solidFill>
                  <a:schemeClr val="tx1"/>
                </a:solidFill>
              </a:rPr>
              <a:t>Dajte ľuďom pocítiť, že ich názory sú pre vás!</a:t>
            </a:r>
          </a:p>
          <a:p>
            <a:pPr algn="l"/>
            <a:endParaRPr lang="es-ES" dirty="0">
              <a:solidFill>
                <a:schemeClr val="tx1"/>
              </a:solidFill>
            </a:endParaRPr>
          </a:p>
        </p:txBody>
      </p:sp>
      <p:sp>
        <p:nvSpPr>
          <p:cNvPr id="4" name="3 CuadroTexto"/>
          <p:cNvSpPr txBox="1"/>
          <p:nvPr/>
        </p:nvSpPr>
        <p:spPr>
          <a:xfrm>
            <a:off x="432450" y="206156"/>
            <a:ext cx="3121455" cy="307777"/>
          </a:xfrm>
          <a:prstGeom prst="rect">
            <a:avLst/>
          </a:prstGeom>
          <a:noFill/>
        </p:spPr>
        <p:txBody>
          <a:bodyPr wrap="square" rtlCol="0">
            <a:spAutoFit/>
          </a:bodyPr>
          <a:lstStyle/>
          <a:p>
            <a:r>
              <a:rPr lang="en-GB" dirty="0"/>
              <a:t>ČASŤ 5. MOTIVÁCIA ĽUDÍ</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3">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
        <p:nvSpPr>
          <p:cNvPr id="9" name="Prostokąt 8"/>
          <p:cNvSpPr/>
          <p:nvPr/>
        </p:nvSpPr>
        <p:spPr>
          <a:xfrm>
            <a:off x="104987" y="3076385"/>
            <a:ext cx="4880186" cy="1277273"/>
          </a:xfrm>
          <a:prstGeom prst="rect">
            <a:avLst/>
          </a:prstGeom>
        </p:spPr>
        <p:txBody>
          <a:bodyPr wrap="square">
            <a:spAutoFit/>
          </a:bodyPr>
          <a:lstStyle/>
          <a:p>
            <a:pPr indent="-457200">
              <a:buFont typeface="Arial" panose="020B0604020202020204" pitchFamily="34" charset="0"/>
              <a:buChar char="•"/>
            </a:pPr>
            <a:r>
              <a:rPr lang="sk-SK" sz="1100" dirty="0" smtClean="0">
                <a:solidFill>
                  <a:schemeClr val="tx1"/>
                </a:solidFill>
              </a:rPr>
              <a:t>Zdieľajte informácie</a:t>
            </a:r>
          </a:p>
          <a:p>
            <a:pPr indent="-457200">
              <a:buFont typeface="Arial" panose="020B0604020202020204" pitchFamily="34" charset="0"/>
              <a:buChar char="•"/>
            </a:pPr>
            <a:r>
              <a:rPr lang="sk-SK" sz="1100" dirty="0" smtClean="0">
                <a:solidFill>
                  <a:schemeClr val="tx1"/>
                </a:solidFill>
              </a:rPr>
              <a:t>Poskytujte informácie</a:t>
            </a:r>
          </a:p>
          <a:p>
            <a:pPr indent="-457200">
              <a:buFont typeface="Arial" panose="020B0604020202020204" pitchFamily="34" charset="0"/>
              <a:buChar char="•"/>
            </a:pPr>
            <a:r>
              <a:rPr lang="sk-SK" sz="1100" dirty="0" smtClean="0">
                <a:solidFill>
                  <a:schemeClr val="tx1"/>
                </a:solidFill>
              </a:rPr>
              <a:t>Informujte o výsledkoch</a:t>
            </a:r>
          </a:p>
          <a:p>
            <a:pPr indent="-457200">
              <a:buFont typeface="Arial" panose="020B0604020202020204" pitchFamily="34" charset="0"/>
              <a:buChar char="•"/>
            </a:pPr>
            <a:r>
              <a:rPr lang="sk-SK" sz="1100" dirty="0" smtClean="0">
                <a:solidFill>
                  <a:schemeClr val="tx1"/>
                </a:solidFill>
              </a:rPr>
              <a:t>Spätná väzba – pochvala</a:t>
            </a:r>
          </a:p>
          <a:p>
            <a:pPr indent="-457200">
              <a:buFont typeface="Arial" panose="020B0604020202020204" pitchFamily="34" charset="0"/>
              <a:buChar char="•"/>
            </a:pPr>
            <a:r>
              <a:rPr lang="sk-SK" sz="1100" dirty="0" smtClean="0">
                <a:solidFill>
                  <a:schemeClr val="tx1"/>
                </a:solidFill>
              </a:rPr>
              <a:t>Vypočujte si rady a návrhy</a:t>
            </a:r>
          </a:p>
          <a:p>
            <a:pPr indent="-457200">
              <a:buFont typeface="Arial" panose="020B0604020202020204" pitchFamily="34" charset="0"/>
              <a:buChar char="•"/>
            </a:pPr>
            <a:r>
              <a:rPr lang="sk-SK" sz="1100" dirty="0" smtClean="0">
                <a:solidFill>
                  <a:schemeClr val="tx1"/>
                </a:solidFill>
              </a:rPr>
              <a:t>Zapojte tím do rozhodovania</a:t>
            </a:r>
          </a:p>
          <a:p>
            <a:pPr indent="-457200">
              <a:buFont typeface="Arial" panose="020B0604020202020204" pitchFamily="34" charset="0"/>
              <a:buChar char="•"/>
            </a:pPr>
            <a:r>
              <a:rPr lang="sk-SK" sz="1100" dirty="0" smtClean="0">
                <a:solidFill>
                  <a:schemeClr val="tx1"/>
                </a:solidFill>
              </a:rPr>
              <a:t>Integrujte tím a odmeňujte spoluprácu</a:t>
            </a:r>
            <a:endParaRPr lang="sk-SK" sz="1100" b="1" dirty="0">
              <a:solidFill>
                <a:schemeClr val="tx1"/>
              </a:solidFill>
            </a:endParaRPr>
          </a:p>
        </p:txBody>
      </p:sp>
      <p:sp>
        <p:nvSpPr>
          <p:cNvPr id="10" name="Prostokąt 9"/>
          <p:cNvSpPr/>
          <p:nvPr/>
        </p:nvSpPr>
        <p:spPr>
          <a:xfrm>
            <a:off x="660401" y="2795977"/>
            <a:ext cx="1220650" cy="307777"/>
          </a:xfrm>
          <a:prstGeom prst="rect">
            <a:avLst/>
          </a:prstGeom>
        </p:spPr>
        <p:txBody>
          <a:bodyPr wrap="square">
            <a:spAutoFit/>
          </a:bodyPr>
          <a:lstStyle/>
          <a:p>
            <a:pPr algn="ctr"/>
            <a:r>
              <a:rPr lang="sk-SK" b="1" i="1" dirty="0" smtClean="0">
                <a:solidFill>
                  <a:srgbClr val="F24F4F"/>
                </a:solidFill>
                <a:latin typeface="Cambria" panose="02040503050406030204" pitchFamily="18" charset="0"/>
              </a:rPr>
              <a:t>Viac tipov?</a:t>
            </a:r>
            <a:endParaRPr lang="sk-SK" b="1" i="1" dirty="0"/>
          </a:p>
        </p:txBody>
      </p:sp>
      <p:sp>
        <p:nvSpPr>
          <p:cNvPr id="11" name="Prostokąt 10"/>
          <p:cNvSpPr/>
          <p:nvPr/>
        </p:nvSpPr>
        <p:spPr>
          <a:xfrm>
            <a:off x="3975946" y="2770297"/>
            <a:ext cx="5120475" cy="1846659"/>
          </a:xfrm>
          <a:prstGeom prst="rect">
            <a:avLst/>
          </a:prstGeom>
        </p:spPr>
        <p:txBody>
          <a:bodyPr wrap="square">
            <a:spAutoFit/>
          </a:bodyPr>
          <a:lstStyle/>
          <a:p>
            <a:pPr lvl="0" algn="ctr"/>
            <a:r>
              <a:rPr lang="sk-SK" b="1" i="1" dirty="0" smtClean="0">
                <a:solidFill>
                  <a:srgbClr val="FF0000"/>
                </a:solidFill>
              </a:rPr>
              <a:t>Stanovte si SMARTER ciele!</a:t>
            </a:r>
          </a:p>
          <a:p>
            <a:pPr lvl="0" algn="ctr"/>
            <a:endParaRPr lang="sk-SK" sz="1000" b="1" i="1" dirty="0" smtClean="0">
              <a:solidFill>
                <a:srgbClr val="FF0000"/>
              </a:solidFill>
            </a:endParaRPr>
          </a:p>
          <a:p>
            <a:pPr lvl="0"/>
            <a:r>
              <a:rPr lang="sk-SK" sz="1000" b="1" dirty="0" smtClean="0">
                <a:solidFill>
                  <a:schemeClr val="tx1"/>
                </a:solidFill>
              </a:rPr>
              <a:t>Konkrétne </a:t>
            </a:r>
            <a:r>
              <a:rPr lang="sk-SK" sz="1000" dirty="0" smtClean="0">
                <a:solidFill>
                  <a:schemeClr val="tx1"/>
                </a:solidFill>
              </a:rPr>
              <a:t>– konkrétne, čo vlastne chcete dosiahnuť?</a:t>
            </a:r>
          </a:p>
          <a:p>
            <a:pPr lvl="0"/>
            <a:r>
              <a:rPr lang="sk-SK" sz="1000" b="1" dirty="0" smtClean="0">
                <a:solidFill>
                  <a:schemeClr val="tx1"/>
                </a:solidFill>
              </a:rPr>
              <a:t>Merateľné </a:t>
            </a:r>
            <a:r>
              <a:rPr lang="sk-SK" sz="1000" dirty="0" smtClean="0">
                <a:solidFill>
                  <a:schemeClr val="tx1"/>
                </a:solidFill>
              </a:rPr>
              <a:t>– musíte byť schopní sledovať pokrok a merať výsledok plnenia svojho cieľa</a:t>
            </a:r>
          </a:p>
          <a:p>
            <a:pPr lvl="0"/>
            <a:r>
              <a:rPr lang="sk-SK" sz="1000" b="1" dirty="0" smtClean="0">
                <a:solidFill>
                  <a:schemeClr val="tx1"/>
                </a:solidFill>
              </a:rPr>
              <a:t>Dohodnuté </a:t>
            </a:r>
            <a:r>
              <a:rPr lang="sk-SK" sz="1000" dirty="0" smtClean="0">
                <a:solidFill>
                  <a:schemeClr val="tx1"/>
                </a:solidFill>
              </a:rPr>
              <a:t>– váš cieľ musí byť dohodnutý s vaším tímom alebo klientmi (všeobecne so zainteresovanými stranami)</a:t>
            </a:r>
          </a:p>
          <a:p>
            <a:pPr lvl="0"/>
            <a:r>
              <a:rPr lang="sk-SK" sz="1000" b="1" dirty="0" smtClean="0">
                <a:solidFill>
                  <a:schemeClr val="tx1"/>
                </a:solidFill>
              </a:rPr>
              <a:t>Realistické</a:t>
            </a:r>
            <a:r>
              <a:rPr lang="sk-SK" sz="1000" dirty="0" smtClean="0">
                <a:solidFill>
                  <a:schemeClr val="tx1"/>
                </a:solidFill>
              </a:rPr>
              <a:t> – nenastavujte si nerealistické ciele – je to </a:t>
            </a:r>
            <a:r>
              <a:rPr lang="sk-SK" sz="1000" dirty="0" err="1" smtClean="0">
                <a:solidFill>
                  <a:schemeClr val="tx1"/>
                </a:solidFill>
              </a:rPr>
              <a:t>demotivujúce</a:t>
            </a:r>
            <a:endParaRPr lang="sk-SK" sz="1000" dirty="0" smtClean="0">
              <a:solidFill>
                <a:schemeClr val="tx1"/>
              </a:solidFill>
            </a:endParaRPr>
          </a:p>
          <a:p>
            <a:pPr lvl="0"/>
            <a:r>
              <a:rPr lang="sk-SK" sz="1000" b="1" dirty="0" smtClean="0">
                <a:solidFill>
                  <a:schemeClr val="tx1"/>
                </a:solidFill>
              </a:rPr>
              <a:t>Časovo ohraničené </a:t>
            </a:r>
            <a:r>
              <a:rPr lang="sk-SK" sz="1000" dirty="0" smtClean="0">
                <a:solidFill>
                  <a:schemeClr val="tx1"/>
                </a:solidFill>
              </a:rPr>
              <a:t>– nastavte si perspektívu času</a:t>
            </a:r>
            <a:endParaRPr lang="sk-SK" sz="1000" b="1" dirty="0" smtClean="0">
              <a:solidFill>
                <a:schemeClr val="tx1"/>
              </a:solidFill>
            </a:endParaRPr>
          </a:p>
          <a:p>
            <a:pPr lvl="0"/>
            <a:r>
              <a:rPr lang="sk-SK" sz="1000" b="1" dirty="0" smtClean="0">
                <a:solidFill>
                  <a:schemeClr val="tx1"/>
                </a:solidFill>
              </a:rPr>
              <a:t>Etické</a:t>
            </a:r>
            <a:r>
              <a:rPr lang="sk-SK" sz="1000" dirty="0" smtClean="0">
                <a:solidFill>
                  <a:schemeClr val="tx1"/>
                </a:solidFill>
              </a:rPr>
              <a:t> – v čase spoločenskej zodpovednosti podnikov ide o dôležitú otázku Zamestnanci, najmä mladšia generácia, sú v tejto veci veľmi citliví</a:t>
            </a:r>
          </a:p>
          <a:p>
            <a:r>
              <a:rPr lang="sk-SK" sz="1000" b="1" dirty="0" smtClean="0">
                <a:solidFill>
                  <a:schemeClr val="tx1"/>
                </a:solidFill>
              </a:rPr>
              <a:t>Zaznamenané </a:t>
            </a:r>
            <a:r>
              <a:rPr lang="sk-SK" sz="1000" dirty="0" smtClean="0">
                <a:solidFill>
                  <a:schemeClr val="tx1"/>
                </a:solidFill>
              </a:rPr>
              <a:t>– napíšte si svoje ciele</a:t>
            </a:r>
            <a:endParaRPr lang="sk-SK" sz="1000" dirty="0">
              <a:solidFill>
                <a:schemeClr val="tx1"/>
              </a:solidFill>
            </a:endParaRPr>
          </a:p>
        </p:txBody>
      </p:sp>
    </p:spTree>
    <p:extLst>
      <p:ext uri="{BB962C8B-B14F-4D97-AF65-F5344CB8AC3E}">
        <p14:creationId xmlns:p14="http://schemas.microsoft.com/office/powerpoint/2010/main" val="2293433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3"/>
          <p:cNvSpPr txBox="1">
            <a:spLocks noGrp="1"/>
          </p:cNvSpPr>
          <p:nvPr>
            <p:ph type="title"/>
          </p:nvPr>
        </p:nvSpPr>
        <p:spPr>
          <a:xfrm>
            <a:off x="996027" y="1219525"/>
            <a:ext cx="7138200" cy="1007550"/>
          </a:xfrm>
          <a:prstGeom prst="rect">
            <a:avLst/>
          </a:prstGeom>
        </p:spPr>
        <p:txBody>
          <a:bodyPr spcFirstLastPara="1" wrap="square" lIns="91425" tIns="91425" rIns="91425" bIns="91425" anchor="t" anchorCtr="0">
            <a:noAutofit/>
          </a:bodyPr>
          <a:lstStyle/>
          <a:p>
            <a:pPr lvl="0"/>
            <a:r>
              <a:rPr lang="en-GB" sz="6000" dirty="0">
                <a:solidFill>
                  <a:srgbClr val="E06666"/>
                </a:solidFill>
                <a:latin typeface="Cambria"/>
                <a:ea typeface="Cambria"/>
                <a:cs typeface="Cambria"/>
                <a:sym typeface="Cambria"/>
              </a:rPr>
              <a:t>ĎAKUJEME!</a:t>
            </a:r>
            <a:endParaRPr lang="en-GB" sz="6000" b="0" dirty="0">
              <a:latin typeface="Cambria"/>
              <a:ea typeface="Cambria"/>
              <a:cs typeface="Cambria"/>
              <a:sym typeface="Cambria"/>
            </a:endParaRPr>
          </a:p>
        </p:txBody>
      </p:sp>
      <p:sp>
        <p:nvSpPr>
          <p:cNvPr id="461" name="Google Shape;461;p33"/>
          <p:cNvSpPr/>
          <p:nvPr/>
        </p:nvSpPr>
        <p:spPr>
          <a:xfrm rot="10800000" flipH="1">
            <a:off x="-31700" y="2916425"/>
            <a:ext cx="9207378" cy="2234250"/>
          </a:xfrm>
          <a:prstGeom prst="flowChartDocument">
            <a:avLst/>
          </a:prstGeom>
          <a:solidFill>
            <a:srgbClr val="E06666"/>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oogle Shape;441;p31"/>
          <p:cNvPicPr preferRelativeResize="0"/>
          <p:nvPr/>
        </p:nvPicPr>
        <p:blipFill>
          <a:blip r:embed="rId3">
            <a:alphaModFix/>
          </a:blip>
          <a:stretch>
            <a:fillRect/>
          </a:stretch>
        </p:blipFill>
        <p:spPr>
          <a:xfrm>
            <a:off x="5208950" y="18568"/>
            <a:ext cx="1715527" cy="815400"/>
          </a:xfrm>
          <a:prstGeom prst="rect">
            <a:avLst/>
          </a:prstGeom>
          <a:noFill/>
          <a:ln>
            <a:noFill/>
          </a:ln>
        </p:spPr>
      </p:pic>
      <p:pic>
        <p:nvPicPr>
          <p:cNvPr id="5" name="Google Shape;442;p31"/>
          <p:cNvPicPr preferRelativeResize="0"/>
          <p:nvPr/>
        </p:nvPicPr>
        <p:blipFill>
          <a:blip r:embed="rId4">
            <a:alphaModFix/>
          </a:blip>
          <a:stretch>
            <a:fillRect/>
          </a:stretch>
        </p:blipFill>
        <p:spPr>
          <a:xfrm>
            <a:off x="7065975" y="151705"/>
            <a:ext cx="1913926" cy="41668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sk-SK" b="0" dirty="0">
                <a:solidFill>
                  <a:srgbClr val="F24F4F"/>
                </a:solidFill>
                <a:latin typeface="Cambria" panose="02040503050406030204" pitchFamily="18" charset="0"/>
              </a:rPr>
              <a:t>ČASŤ </a:t>
            </a:r>
            <a:r>
              <a:rPr lang="es-ES" b="0" dirty="0">
                <a:solidFill>
                  <a:srgbClr val="F24F4F"/>
                </a:solidFill>
                <a:latin typeface="Cambria" panose="02040503050406030204" pitchFamily="18" charset="0"/>
              </a:rPr>
              <a:t>1. EFE</a:t>
            </a:r>
            <a:r>
              <a:rPr lang="sk-SK" b="0" dirty="0">
                <a:solidFill>
                  <a:srgbClr val="F24F4F"/>
                </a:solidFill>
                <a:latin typeface="Cambria" panose="02040503050406030204" pitchFamily="18" charset="0"/>
              </a:rPr>
              <a:t>K</a:t>
            </a:r>
            <a:r>
              <a:rPr lang="es-ES" b="0" dirty="0">
                <a:solidFill>
                  <a:srgbClr val="F24F4F"/>
                </a:solidFill>
                <a:latin typeface="Cambria" panose="02040503050406030204" pitchFamily="18" charset="0"/>
              </a:rPr>
              <a:t>T</a:t>
            </a:r>
            <a:r>
              <a:rPr lang="sk-SK" b="0" dirty="0">
                <a:solidFill>
                  <a:srgbClr val="F24F4F"/>
                </a:solidFill>
                <a:latin typeface="Cambria" panose="02040503050406030204" pitchFamily="18" charset="0"/>
              </a:rPr>
              <a:t>Í</a:t>
            </a:r>
            <a:r>
              <a:rPr lang="es-ES" b="0" dirty="0">
                <a:solidFill>
                  <a:srgbClr val="F24F4F"/>
                </a:solidFill>
                <a:latin typeface="Cambria" panose="02040503050406030204" pitchFamily="18" charset="0"/>
              </a:rPr>
              <a:t>V</a:t>
            </a:r>
            <a:r>
              <a:rPr lang="sk-SK" b="0" dirty="0">
                <a:solidFill>
                  <a:srgbClr val="F24F4F"/>
                </a:solidFill>
                <a:latin typeface="Cambria" panose="02040503050406030204" pitchFamily="18" charset="0"/>
              </a:rPr>
              <a:t>NY</a:t>
            </a:r>
            <a:r>
              <a:rPr lang="es-ES" b="0" dirty="0">
                <a:solidFill>
                  <a:srgbClr val="F24F4F"/>
                </a:solidFill>
                <a:latin typeface="Cambria" panose="02040503050406030204" pitchFamily="18" charset="0"/>
              </a:rPr>
              <a:t> L</a:t>
            </a:r>
            <a:r>
              <a:rPr lang="sk-SK" b="0" dirty="0">
                <a:solidFill>
                  <a:srgbClr val="F24F4F"/>
                </a:solidFill>
                <a:latin typeface="Cambria" panose="02040503050406030204" pitchFamily="18" charset="0"/>
              </a:rPr>
              <a:t>ÍDER</a:t>
            </a:r>
            <a:r>
              <a:rPr lang="es-ES" b="0" dirty="0">
                <a:solidFill>
                  <a:srgbClr val="F24F4F"/>
                </a:solidFill>
                <a:latin typeface="Cambria" panose="02040503050406030204" pitchFamily="18" charset="0"/>
              </a:rPr>
              <a:t> A </a:t>
            </a:r>
            <a:r>
              <a:rPr lang="sk-SK" b="0" dirty="0">
                <a:solidFill>
                  <a:srgbClr val="F24F4F"/>
                </a:solidFill>
                <a:latin typeface="Cambria" panose="02040503050406030204" pitchFamily="18" charset="0"/>
              </a:rPr>
              <a:t>JEHO</a:t>
            </a:r>
            <a:r>
              <a:rPr lang="es-ES" b="0" dirty="0">
                <a:solidFill>
                  <a:srgbClr val="F24F4F"/>
                </a:solidFill>
                <a:latin typeface="Cambria" panose="02040503050406030204" pitchFamily="18" charset="0"/>
              </a:rPr>
              <a:t>/</a:t>
            </a:r>
            <a:r>
              <a:rPr lang="sk-SK" b="0" dirty="0">
                <a:solidFill>
                  <a:srgbClr val="F24F4F"/>
                </a:solidFill>
                <a:latin typeface="Cambria" panose="02040503050406030204" pitchFamily="18" charset="0"/>
              </a:rPr>
              <a:t>JEJ VLASTNOSTI</a:t>
            </a:r>
            <a:endParaRPr lang="es-ES" b="0" dirty="0">
              <a:solidFill>
                <a:srgbClr val="F24F4F"/>
              </a:solidFill>
              <a:latin typeface="Cambria" panose="02040503050406030204" pitchFamily="18" charset="0"/>
            </a:endParaRP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24785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878" y="382571"/>
            <a:ext cx="7702283" cy="744827"/>
          </a:xfrm>
        </p:spPr>
        <p:txBody>
          <a:bodyPr/>
          <a:lstStyle/>
          <a:p>
            <a:pPr algn="l"/>
            <a:r>
              <a:rPr lang="sk-SK" sz="2800" b="0" dirty="0" smtClean="0">
                <a:solidFill>
                  <a:srgbClr val="F24F4F"/>
                </a:solidFill>
                <a:latin typeface="Cambria" panose="02040503050406030204" pitchFamily="18" charset="0"/>
              </a:rPr>
              <a:t>Líder a Manažér – sú rovnakí?</a:t>
            </a:r>
            <a:endParaRPr lang="sk-SK" sz="2800" b="0" dirty="0">
              <a:solidFill>
                <a:srgbClr val="F24F4F"/>
              </a:solidFill>
              <a:latin typeface="Cambria" panose="02040503050406030204" pitchFamily="18" charset="0"/>
            </a:endParaRPr>
          </a:p>
        </p:txBody>
      </p:sp>
      <p:sp>
        <p:nvSpPr>
          <p:cNvPr id="4" name="3 CuadroTexto"/>
          <p:cNvSpPr txBox="1"/>
          <p:nvPr/>
        </p:nvSpPr>
        <p:spPr>
          <a:xfrm>
            <a:off x="493265" y="208786"/>
            <a:ext cx="4786658" cy="307777"/>
          </a:xfrm>
          <a:prstGeom prst="rect">
            <a:avLst/>
          </a:prstGeom>
          <a:noFill/>
        </p:spPr>
        <p:txBody>
          <a:bodyPr wrap="square" rtlCol="0">
            <a:spAutoFit/>
          </a:bodyPr>
          <a:lstStyle/>
          <a:p>
            <a:r>
              <a:rPr lang="en-GB" dirty="0"/>
              <a:t>ČASŤ 1. </a:t>
            </a:r>
            <a:r>
              <a:rPr lang="sk-SK" dirty="0"/>
              <a:t>EFEKTÍVNY LÍDER A JEHO / JEJ VLASTNOSTI</a:t>
            </a:r>
            <a:endParaRPr lang="en-GB"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dirty="0">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dirty="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dirty="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9"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10"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11" name="Symbol zastępczy zawartości 3">
            <a:extLst>
              <a:ext uri="{FF2B5EF4-FFF2-40B4-BE49-F238E27FC236}">
                <a16:creationId xmlns:a16="http://schemas.microsoft.com/office/drawing/2014/main" id="{4E7388C7-1776-FC41-8262-A7BFC5ADE926}"/>
              </a:ext>
            </a:extLst>
          </p:cNvPr>
          <p:cNvGraphicFramePr>
            <a:graphicFrameLocks noGrp="1"/>
          </p:cNvGraphicFramePr>
          <p:nvPr>
            <p:ph idx="1"/>
            <p:extLst>
              <p:ext uri="{D42A27DB-BD31-4B8C-83A1-F6EECF244321}">
                <p14:modId xmlns:p14="http://schemas.microsoft.com/office/powerpoint/2010/main" val="1812162935"/>
              </p:ext>
            </p:extLst>
          </p:nvPr>
        </p:nvGraphicFramePr>
        <p:xfrm>
          <a:off x="1124374" y="1225679"/>
          <a:ext cx="6509174" cy="29800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Obraz 11">
            <a:extLst>
              <a:ext uri="{FF2B5EF4-FFF2-40B4-BE49-F238E27FC236}">
                <a16:creationId xmlns:a16="http://schemas.microsoft.com/office/drawing/2014/main" id="{CE3A7340-6C7F-DB4A-A17E-A6A8A5E9AB04}"/>
              </a:ext>
            </a:extLst>
          </p:cNvPr>
          <p:cNvPicPr>
            <a:picLocks noChangeAspect="1"/>
          </p:cNvPicPr>
          <p:nvPr/>
        </p:nvPicPr>
        <p:blipFill>
          <a:blip r:embed="rId9" cstate="print"/>
          <a:stretch>
            <a:fillRect/>
          </a:stretch>
        </p:blipFill>
        <p:spPr>
          <a:xfrm>
            <a:off x="7279717" y="1364195"/>
            <a:ext cx="1702888" cy="1202665"/>
          </a:xfrm>
          <a:prstGeom prst="rect">
            <a:avLst/>
          </a:prstGeom>
        </p:spPr>
      </p:pic>
      <p:pic>
        <p:nvPicPr>
          <p:cNvPr id="13" name="Obraz 12">
            <a:extLst>
              <a:ext uri="{FF2B5EF4-FFF2-40B4-BE49-F238E27FC236}">
                <a16:creationId xmlns:a16="http://schemas.microsoft.com/office/drawing/2014/main" id="{BF08CF46-2D27-CD46-89A9-31E53974232F}"/>
              </a:ext>
            </a:extLst>
          </p:cNvPr>
          <p:cNvPicPr>
            <a:picLocks noChangeAspect="1"/>
          </p:cNvPicPr>
          <p:nvPr/>
        </p:nvPicPr>
        <p:blipFill rotWithShape="1">
          <a:blip r:embed="rId10" cstate="print"/>
          <a:srcRect t="11174" b="12890"/>
          <a:stretch/>
        </p:blipFill>
        <p:spPr>
          <a:xfrm>
            <a:off x="329659" y="1301184"/>
            <a:ext cx="1438181" cy="818008"/>
          </a:xfrm>
          <a:prstGeom prst="rect">
            <a:avLst/>
          </a:prstGeom>
        </p:spPr>
      </p:pic>
      <p:sp>
        <p:nvSpPr>
          <p:cNvPr id="8" name="Prostokąt 7"/>
          <p:cNvSpPr/>
          <p:nvPr/>
        </p:nvSpPr>
        <p:spPr>
          <a:xfrm>
            <a:off x="242696" y="3385722"/>
            <a:ext cx="2344717" cy="1015663"/>
          </a:xfrm>
          <a:prstGeom prst="rect">
            <a:avLst/>
          </a:prstGeom>
        </p:spPr>
        <p:txBody>
          <a:bodyPr wrap="square">
            <a:spAutoFit/>
          </a:bodyPr>
          <a:lstStyle/>
          <a:p>
            <a:r>
              <a:rPr lang="sk-SK" sz="1200" b="1" dirty="0"/>
              <a:t>Vedenie</a:t>
            </a:r>
            <a:r>
              <a:rPr lang="sk-SK" sz="1200" dirty="0"/>
              <a:t> je o zmapovaní miesta, kam musíte ísť pre „víťazstvo“ ako tím alebo organizácia; a je dynamické, vzrušujúce a inšpirujúce.</a:t>
            </a:r>
          </a:p>
        </p:txBody>
      </p:sp>
      <p:sp>
        <p:nvSpPr>
          <p:cNvPr id="3" name="2 Marcador de texto"/>
          <p:cNvSpPr>
            <a:spLocks noGrp="1"/>
          </p:cNvSpPr>
          <p:nvPr>
            <p:ph type="body" idx="1"/>
          </p:nvPr>
        </p:nvSpPr>
        <p:spPr>
          <a:xfrm>
            <a:off x="6531563" y="3217333"/>
            <a:ext cx="2448338" cy="1373937"/>
          </a:xfrm>
        </p:spPr>
        <p:txBody>
          <a:bodyPr/>
          <a:lstStyle/>
          <a:p>
            <a:pPr marL="139700" indent="0" algn="l">
              <a:buNone/>
            </a:pPr>
            <a:r>
              <a:rPr lang="sk-SK" sz="1200" b="1" dirty="0">
                <a:solidFill>
                  <a:schemeClr val="tx1"/>
                </a:solidFill>
              </a:rPr>
              <a:t>Riadenie tímu </a:t>
            </a:r>
            <a:r>
              <a:rPr lang="sk-SK" sz="1200" dirty="0">
                <a:solidFill>
                  <a:schemeClr val="tx1"/>
                </a:solidFill>
              </a:rPr>
              <a:t>sa týka techník, procesov a nástrojov na organizovanie a koordináciu skupiny jednotlivcov, ktorí pracujú na dosiahnutí určitého spoločného cieľa.</a:t>
            </a:r>
          </a:p>
        </p:txBody>
      </p:sp>
    </p:spTree>
    <p:extLst>
      <p:ext uri="{BB962C8B-B14F-4D97-AF65-F5344CB8AC3E}">
        <p14:creationId xmlns:p14="http://schemas.microsoft.com/office/powerpoint/2010/main" val="412951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4073" y="666927"/>
            <a:ext cx="7138200" cy="586444"/>
          </a:xfrm>
        </p:spPr>
        <p:txBody>
          <a:bodyPr/>
          <a:lstStyle/>
          <a:p>
            <a:pPr algn="l"/>
            <a:r>
              <a:rPr lang="sk-SK" sz="3200" b="0" dirty="0">
                <a:solidFill>
                  <a:srgbClr val="F24F4F"/>
                </a:solidFill>
                <a:latin typeface="Cambria" panose="02040503050406030204" pitchFamily="18" charset="0"/>
              </a:rPr>
              <a:t>Čo znamená emočná inteligencia?  </a:t>
            </a:r>
          </a:p>
        </p:txBody>
      </p:sp>
      <p:sp>
        <p:nvSpPr>
          <p:cNvPr id="3" name="2 Marcador de texto"/>
          <p:cNvSpPr>
            <a:spLocks noGrp="1"/>
          </p:cNvSpPr>
          <p:nvPr>
            <p:ph type="body" idx="1"/>
          </p:nvPr>
        </p:nvSpPr>
        <p:spPr>
          <a:xfrm>
            <a:off x="886968" y="1589283"/>
            <a:ext cx="7351690" cy="632709"/>
          </a:xfrm>
        </p:spPr>
        <p:txBody>
          <a:bodyPr/>
          <a:lstStyle/>
          <a:p>
            <a:endParaRPr lang="es-ES"/>
          </a:p>
        </p:txBody>
      </p:sp>
      <p:sp>
        <p:nvSpPr>
          <p:cNvPr id="4" name="3 CuadroTexto"/>
          <p:cNvSpPr txBox="1"/>
          <p:nvPr/>
        </p:nvSpPr>
        <p:spPr>
          <a:xfrm>
            <a:off x="484073" y="185577"/>
            <a:ext cx="4773731" cy="307777"/>
          </a:xfrm>
          <a:prstGeom prst="rect">
            <a:avLst/>
          </a:prstGeom>
          <a:noFill/>
        </p:spPr>
        <p:txBody>
          <a:bodyPr wrap="square" rtlCol="0">
            <a:spAutoFit/>
          </a:bodyPr>
          <a:lstStyle/>
          <a:p>
            <a:r>
              <a:rPr lang="en-GB" dirty="0"/>
              <a:t>ČASŤ 1. EFEKTÍVNY LÍDER A JEHO / JEJ VLASTNOSTI</a:t>
            </a:r>
            <a:endParaRPr lang="es-ES" dirty="0"/>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Symbol zastępczy zawartości 4">
            <a:extLst>
              <a:ext uri="{FF2B5EF4-FFF2-40B4-BE49-F238E27FC236}">
                <a16:creationId xmlns:a16="http://schemas.microsoft.com/office/drawing/2014/main" id="{A27FFA34-4AC2-BD49-8909-3906C6D64A7D}"/>
              </a:ext>
            </a:extLst>
          </p:cNvPr>
          <p:cNvGraphicFramePr>
            <a:graphicFrameLocks/>
          </p:cNvGraphicFramePr>
          <p:nvPr>
            <p:extLst>
              <p:ext uri="{D42A27DB-BD31-4B8C-83A1-F6EECF244321}">
                <p14:modId xmlns:p14="http://schemas.microsoft.com/office/powerpoint/2010/main" val="2406696885"/>
              </p:ext>
            </p:extLst>
          </p:nvPr>
        </p:nvGraphicFramePr>
        <p:xfrm>
          <a:off x="740664" y="1420412"/>
          <a:ext cx="7717536" cy="3004596"/>
        </p:xfrm>
        <a:graphic>
          <a:graphicData uri="http://schemas.openxmlformats.org/drawingml/2006/table">
            <a:tbl>
              <a:tblPr firstRow="1" bandRow="1">
                <a:tableStyleId>{5C22544A-7EE6-4342-B048-85BDC9FD1C3A}</a:tableStyleId>
              </a:tblPr>
              <a:tblGrid>
                <a:gridCol w="3481147">
                  <a:extLst>
                    <a:ext uri="{9D8B030D-6E8A-4147-A177-3AD203B41FA5}">
                      <a16:colId xmlns:a16="http://schemas.microsoft.com/office/drawing/2014/main" val="20000"/>
                    </a:ext>
                  </a:extLst>
                </a:gridCol>
                <a:gridCol w="4236389">
                  <a:extLst>
                    <a:ext uri="{9D8B030D-6E8A-4147-A177-3AD203B41FA5}">
                      <a16:colId xmlns:a16="http://schemas.microsoft.com/office/drawing/2014/main" val="20001"/>
                    </a:ext>
                  </a:extLst>
                </a:gridCol>
              </a:tblGrid>
              <a:tr h="1502298">
                <a:tc>
                  <a:txBody>
                    <a:bodyPr/>
                    <a:lstStyle/>
                    <a:p>
                      <a:r>
                        <a:rPr lang="sk-SK" sz="1200" b="1" noProof="0">
                          <a:solidFill>
                            <a:schemeClr val="tx1"/>
                          </a:solidFill>
                        </a:rPr>
                        <a:t>Osobná spôsobilosť</a:t>
                      </a:r>
                    </a:p>
                    <a:p>
                      <a:r>
                        <a:rPr lang="sk-SK" sz="1200" b="0" noProof="0">
                          <a:solidFill>
                            <a:schemeClr val="tx1"/>
                          </a:solidFill>
                        </a:rPr>
                        <a:t>Zameriava sa na vašu osobnosť</a:t>
                      </a:r>
                    </a:p>
                    <a:p>
                      <a:endParaRPr lang="sk-SK" sz="1200" b="0" noProof="0">
                        <a:solidFill>
                          <a:schemeClr val="tx1"/>
                        </a:solidFill>
                      </a:endParaRPr>
                    </a:p>
                    <a:p>
                      <a:endParaRPr lang="sk-SK" sz="1200" b="0" noProof="0">
                        <a:solidFill>
                          <a:schemeClr val="tx1"/>
                        </a:solidFill>
                      </a:endParaRPr>
                    </a:p>
                    <a:p>
                      <a:endParaRPr lang="sk-SK" sz="1200" noProof="0">
                        <a:solidFill>
                          <a:schemeClr val="tx1"/>
                        </a:solidFill>
                      </a:endParaRPr>
                    </a:p>
                  </a:txBody>
                  <a:tcPr marL="68580" marR="68580" marT="34290" marB="34290">
                    <a:solidFill>
                      <a:schemeClr val="accent1">
                        <a:lumMod val="20000"/>
                        <a:lumOff val="80000"/>
                      </a:schemeClr>
                    </a:solidFill>
                  </a:tcPr>
                </a:tc>
                <a:tc>
                  <a:txBody>
                    <a:bodyPr/>
                    <a:lstStyle/>
                    <a:p>
                      <a:r>
                        <a:rPr lang="sk-SK" sz="1200" b="1" noProof="0" dirty="0">
                          <a:solidFill>
                            <a:schemeClr val="tx1"/>
                          </a:solidFill>
                        </a:rPr>
                        <a:t>Seba-poznanie</a:t>
                      </a:r>
                    </a:p>
                    <a:p>
                      <a:r>
                        <a:rPr lang="sk-SK" sz="1200" b="0" noProof="0" dirty="0">
                          <a:solidFill>
                            <a:schemeClr val="tx1"/>
                          </a:solidFill>
                        </a:rPr>
                        <a:t>Vaša schopnosť uvedomiť si a ovládať vaše emócie a správanie</a:t>
                      </a:r>
                    </a:p>
                    <a:p>
                      <a:endParaRPr lang="sk-SK" sz="1200" b="0" noProof="0" dirty="0">
                        <a:solidFill>
                          <a:schemeClr val="tx1"/>
                        </a:solidFill>
                      </a:endParaRPr>
                    </a:p>
                    <a:p>
                      <a:r>
                        <a:rPr lang="sk-SK" sz="1200" b="1" noProof="0" dirty="0">
                          <a:solidFill>
                            <a:schemeClr val="tx1"/>
                          </a:solidFill>
                        </a:rPr>
                        <a:t>Seba-regulácia</a:t>
                      </a:r>
                    </a:p>
                    <a:p>
                      <a:r>
                        <a:rPr lang="sk-SK" sz="1200" b="0" noProof="0" dirty="0">
                          <a:solidFill>
                            <a:schemeClr val="tx1"/>
                          </a:solidFill>
                        </a:rPr>
                        <a:t>Schopnosť pozitívne nasmerovať vlastné emócie a správanie, zostať flexibilný</a:t>
                      </a:r>
                    </a:p>
                  </a:txBody>
                  <a:tcPr marL="68580" marR="68580" marT="34290" marB="34290">
                    <a:solidFill>
                      <a:schemeClr val="accent1">
                        <a:lumMod val="20000"/>
                        <a:lumOff val="80000"/>
                      </a:schemeClr>
                    </a:solidFill>
                  </a:tcPr>
                </a:tc>
                <a:extLst>
                  <a:ext uri="{0D108BD9-81ED-4DB2-BD59-A6C34878D82A}">
                    <a16:rowId xmlns:a16="http://schemas.microsoft.com/office/drawing/2014/main" val="10000"/>
                  </a:ext>
                </a:extLst>
              </a:tr>
              <a:tr h="1502298">
                <a:tc>
                  <a:txBody>
                    <a:bodyPr/>
                    <a:lstStyle/>
                    <a:p>
                      <a:r>
                        <a:rPr lang="sk-SK" sz="1200" b="1" noProof="0"/>
                        <a:t>Sociálna kompetencia</a:t>
                      </a:r>
                    </a:p>
                    <a:p>
                      <a:r>
                        <a:rPr lang="sk-SK" sz="1200" noProof="0"/>
                        <a:t>Vaša schopnosť porozumieť náladám, správaniu a motívom ostatných ľudí na zlepšenie vzťahov</a:t>
                      </a:r>
                    </a:p>
                  </a:txBody>
                  <a:tcPr marL="68580" marR="68580" marT="34290" marB="34290"/>
                </a:tc>
                <a:tc>
                  <a:txBody>
                    <a:bodyPr/>
                    <a:lstStyle/>
                    <a:p>
                      <a:r>
                        <a:rPr lang="sk-SK" sz="1200" b="1" noProof="0" dirty="0"/>
                        <a:t>Sociálne povedomie / empatia</a:t>
                      </a:r>
                    </a:p>
                    <a:p>
                      <a:r>
                        <a:rPr lang="sk-SK" sz="1200" baseline="0" noProof="0" dirty="0"/>
                        <a:t>Vaša schopnosť pochopiť emócie a motiváciu iných ľudí</a:t>
                      </a:r>
                    </a:p>
                    <a:p>
                      <a:endParaRPr lang="sk-SK" sz="1200" b="1" baseline="0" noProof="0" dirty="0"/>
                    </a:p>
                    <a:p>
                      <a:r>
                        <a:rPr lang="sk-SK" sz="1200" b="1" baseline="0" noProof="0" dirty="0"/>
                        <a:t>Riadenie vzťahov</a:t>
                      </a:r>
                    </a:p>
                    <a:p>
                      <a:r>
                        <a:rPr lang="sk-SK" sz="1200" noProof="0" dirty="0"/>
                        <a:t>Vaša schopnosť využiť vaše povedomie na úspešné riadenie interakcií</a:t>
                      </a: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8691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0" dirty="0">
                <a:solidFill>
                  <a:srgbClr val="F24F4F"/>
                </a:solidFill>
                <a:latin typeface="Cambria" panose="02040503050406030204" pitchFamily="18" charset="0"/>
              </a:rPr>
              <a:t>ČASŤ 2. ŠTÝLY VEDENIA</a:t>
            </a:r>
          </a:p>
        </p:txBody>
      </p:sp>
      <p:sp>
        <p:nvSpPr>
          <p:cNvPr id="4"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5"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6" name="Google Shape;441;p31"/>
          <p:cNvPicPr preferRelativeResize="0"/>
          <p:nvPr/>
        </p:nvPicPr>
        <p:blipFill>
          <a:blip r:embed="rId2">
            <a:alphaModFix/>
          </a:blip>
          <a:stretch>
            <a:fillRect/>
          </a:stretch>
        </p:blipFill>
        <p:spPr>
          <a:xfrm>
            <a:off x="5208950" y="-12"/>
            <a:ext cx="1715527" cy="815400"/>
          </a:xfrm>
          <a:prstGeom prst="rect">
            <a:avLst/>
          </a:prstGeom>
          <a:noFill/>
          <a:ln>
            <a:noFill/>
          </a:ln>
        </p:spPr>
      </p:pic>
      <p:pic>
        <p:nvPicPr>
          <p:cNvPr id="7" name="Google Shape;442;p31"/>
          <p:cNvPicPr preferRelativeResize="0"/>
          <p:nvPr/>
        </p:nvPicPr>
        <p:blipFill>
          <a:blip r:embed="rId3">
            <a:alphaModFix/>
          </a:blip>
          <a:stretch>
            <a:fillRect/>
          </a:stretch>
        </p:blipFill>
        <p:spPr>
          <a:xfrm>
            <a:off x="7065975" y="133125"/>
            <a:ext cx="1913926" cy="416680"/>
          </a:xfrm>
          <a:prstGeom prst="rect">
            <a:avLst/>
          </a:prstGeom>
          <a:noFill/>
          <a:ln>
            <a:noFill/>
          </a:ln>
        </p:spPr>
      </p:pic>
    </p:spTree>
    <p:extLst>
      <p:ext uri="{BB962C8B-B14F-4D97-AF65-F5344CB8AC3E}">
        <p14:creationId xmlns:p14="http://schemas.microsoft.com/office/powerpoint/2010/main" val="3376406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598347"/>
            <a:ext cx="8626109" cy="573904"/>
          </a:xfrm>
        </p:spPr>
        <p:txBody>
          <a:bodyPr/>
          <a:lstStyle/>
          <a:p>
            <a:pPr algn="l"/>
            <a:r>
              <a:rPr lang="sk-SK" sz="3200" b="0" dirty="0">
                <a:solidFill>
                  <a:srgbClr val="F24F4F"/>
                </a:solidFill>
                <a:latin typeface="Cambria" panose="02040503050406030204" pitchFamily="18" charset="0"/>
              </a:rPr>
              <a:t>Hlavné prístupy k vedeniu</a:t>
            </a:r>
          </a:p>
        </p:txBody>
      </p:sp>
      <p:sp>
        <p:nvSpPr>
          <p:cNvPr id="3" name="2 Marcador de texto"/>
          <p:cNvSpPr>
            <a:spLocks noGrp="1"/>
          </p:cNvSpPr>
          <p:nvPr>
            <p:ph type="body" idx="1"/>
          </p:nvPr>
        </p:nvSpPr>
        <p:spPr>
          <a:xfrm>
            <a:off x="242696" y="1093072"/>
            <a:ext cx="8666536" cy="3498197"/>
          </a:xfrm>
        </p:spPr>
        <p:txBody>
          <a:bodyPr/>
          <a:lstStyle/>
          <a:p>
            <a:pPr algn="l"/>
            <a:r>
              <a:rPr lang="sk-SK" sz="1600" b="1" dirty="0">
                <a:solidFill>
                  <a:schemeClr val="tx1"/>
                </a:solidFill>
              </a:rPr>
              <a:t>Prístup z hľadiska vlastností</a:t>
            </a:r>
          </a:p>
          <a:p>
            <a:pPr algn="l">
              <a:buNone/>
            </a:pPr>
            <a:r>
              <a:rPr lang="sk-SK" sz="1600" dirty="0">
                <a:solidFill>
                  <a:schemeClr val="tx1"/>
                </a:solidFill>
              </a:rPr>
              <a:t>	lídri sa rodia, netvoria sa a líderstvo sa skladá z určitých zdedených osobnostných znakov alebo.  </a:t>
            </a:r>
          </a:p>
          <a:p>
            <a:pPr algn="l">
              <a:buNone/>
            </a:pPr>
            <a:r>
              <a:rPr lang="sk-SK" sz="1600" dirty="0">
                <a:solidFill>
                  <a:schemeClr val="tx1"/>
                </a:solidFill>
              </a:rPr>
              <a:t>	Obmedzenie: Nie je žiadna záruka, že osoba, ktorá sa vyznačuje takýmito vlastnosťami, sa aj stane efektívnym lídrom.</a:t>
            </a:r>
          </a:p>
          <a:p>
            <a:pPr algn="l">
              <a:buNone/>
            </a:pPr>
            <a:r>
              <a:rPr lang="sk-SK" sz="1600" dirty="0">
                <a:solidFill>
                  <a:schemeClr val="tx1"/>
                </a:solidFill>
              </a:rPr>
              <a:t> </a:t>
            </a:r>
          </a:p>
          <a:p>
            <a:pPr algn="l"/>
            <a:r>
              <a:rPr lang="sk-SK" sz="1600" b="1" dirty="0">
                <a:solidFill>
                  <a:schemeClr val="tx1"/>
                </a:solidFill>
              </a:rPr>
              <a:t>Behaviorálny prístup</a:t>
            </a:r>
          </a:p>
          <a:p>
            <a:pPr algn="l">
              <a:buNone/>
            </a:pPr>
            <a:r>
              <a:rPr lang="sk-SK" sz="1600" dirty="0">
                <a:solidFill>
                  <a:schemeClr val="tx1"/>
                </a:solidFill>
              </a:rPr>
              <a:t>	Líderstvo môže naučiť a rozvíjať. Zameriava sa na zodpovednosti, funkcie lídra a na povahu skupiny. Lídri zvyčajne zaujímajú o úlohu alebo o ľudí.</a:t>
            </a:r>
          </a:p>
          <a:p>
            <a:pPr algn="l">
              <a:buNone/>
            </a:pPr>
            <a:endParaRPr lang="sk-SK" sz="1600" dirty="0">
              <a:solidFill>
                <a:schemeClr val="tx1"/>
              </a:solidFill>
            </a:endParaRPr>
          </a:p>
          <a:p>
            <a:pPr algn="l">
              <a:buNone/>
            </a:pPr>
            <a:r>
              <a:rPr lang="sk-SK" sz="1600" dirty="0">
                <a:solidFill>
                  <a:schemeClr val="tx1"/>
                </a:solidFill>
              </a:rPr>
              <a:t>	Behaviorálny prístup sa zameriava na správanie sa ľudí na vedúcich pozíciách, dôležitosť štýlu vedenia a ako ovplyvňuje výkonnosť skupiny</a:t>
            </a:r>
            <a:r>
              <a:rPr lang="sk-SK" sz="1600" dirty="0" smtClean="0">
                <a:solidFill>
                  <a:schemeClr val="tx1"/>
                </a:solidFill>
              </a:rPr>
              <a:t>.</a:t>
            </a:r>
            <a:endParaRPr lang="sk-SK" sz="1600" dirty="0">
              <a:solidFill>
                <a:schemeClr val="tx1"/>
              </a:solidFill>
            </a:endParaRPr>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a:t>ČASŤ 2. ŠTÝLY VEDENIA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Tree>
    <p:extLst>
      <p:ext uri="{BB962C8B-B14F-4D97-AF65-F5344CB8AC3E}">
        <p14:creationId xmlns:p14="http://schemas.microsoft.com/office/powerpoint/2010/main" val="83296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2696" y="658683"/>
            <a:ext cx="8626109" cy="577450"/>
          </a:xfrm>
        </p:spPr>
        <p:txBody>
          <a:bodyPr/>
          <a:lstStyle/>
          <a:p>
            <a:pPr algn="l"/>
            <a:r>
              <a:rPr lang="sk-SK" sz="3200" b="0" dirty="0">
                <a:solidFill>
                  <a:srgbClr val="F24F4F"/>
                </a:solidFill>
                <a:latin typeface="Cambria" panose="02040503050406030204" pitchFamily="18" charset="0"/>
              </a:rPr>
              <a:t>Klasické štýly vedenia podľa </a:t>
            </a:r>
            <a:r>
              <a:rPr lang="sk-SK" sz="3200" b="0" dirty="0" err="1">
                <a:solidFill>
                  <a:srgbClr val="F24F4F"/>
                </a:solidFill>
                <a:latin typeface="Cambria" panose="02040503050406030204" pitchFamily="18" charset="0"/>
              </a:rPr>
              <a:t>Kurta</a:t>
            </a:r>
            <a:r>
              <a:rPr lang="sk-SK" sz="3200" b="0" dirty="0">
                <a:solidFill>
                  <a:srgbClr val="F24F4F"/>
                </a:solidFill>
                <a:latin typeface="Cambria" panose="02040503050406030204" pitchFamily="18" charset="0"/>
              </a:rPr>
              <a:t> </a:t>
            </a:r>
            <a:r>
              <a:rPr lang="sk-SK" sz="3200" b="0" dirty="0" err="1">
                <a:solidFill>
                  <a:srgbClr val="F24F4F"/>
                </a:solidFill>
                <a:latin typeface="Cambria" panose="02040503050406030204" pitchFamily="18" charset="0"/>
              </a:rPr>
              <a:t>Lewina</a:t>
            </a:r>
            <a:endParaRPr lang="sk-SK" sz="3200" b="0" dirty="0">
              <a:solidFill>
                <a:srgbClr val="F24F4F"/>
              </a:solidFill>
              <a:latin typeface="Cambria" panose="02040503050406030204" pitchFamily="18" charset="0"/>
            </a:endParaRPr>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a:t>ČASŤ 2. ŠTÝLY VEDENIA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sp>
        <p:nvSpPr>
          <p:cNvPr id="3" name="2 Marcador de texto"/>
          <p:cNvSpPr>
            <a:spLocks noGrp="1"/>
          </p:cNvSpPr>
          <p:nvPr>
            <p:ph type="body" idx="1"/>
          </p:nvPr>
        </p:nvSpPr>
        <p:spPr>
          <a:xfrm>
            <a:off x="295964" y="1177797"/>
            <a:ext cx="8545254" cy="3457814"/>
          </a:xfrm>
        </p:spPr>
        <p:txBody>
          <a:bodyPr/>
          <a:lstStyle/>
          <a:p>
            <a:pPr algn="l"/>
            <a:r>
              <a:rPr lang="sk-SK" sz="1600" b="1" dirty="0">
                <a:solidFill>
                  <a:schemeClr val="tx1"/>
                </a:solidFill>
              </a:rPr>
              <a:t>Autoritársky</a:t>
            </a:r>
            <a:r>
              <a:rPr lang="sk-SK" sz="1600" dirty="0">
                <a:solidFill>
                  <a:schemeClr val="tx1"/>
                </a:solidFill>
              </a:rPr>
              <a:t> – Autokratický štýl</a:t>
            </a:r>
          </a:p>
          <a:p>
            <a:pPr marL="0" indent="0" algn="l">
              <a:buNone/>
            </a:pPr>
            <a:r>
              <a:rPr lang="sk-SK" sz="1600" dirty="0">
                <a:solidFill>
                  <a:schemeClr val="tx1"/>
                </a:solidFill>
              </a:rPr>
              <a:t>Lídri stanovujú ciele, termíny a metódy, pričom sa sami rozhodujú len s malými konzultáciami s ostatnými.</a:t>
            </a:r>
          </a:p>
          <a:p>
            <a:pPr marL="0" indent="0" algn="l">
              <a:buNone/>
            </a:pPr>
            <a:endParaRPr lang="sk-SK" sz="1600" dirty="0">
              <a:solidFill>
                <a:schemeClr val="tx1"/>
              </a:solidFill>
            </a:endParaRPr>
          </a:p>
          <a:p>
            <a:pPr algn="l"/>
            <a:r>
              <a:rPr lang="sk-SK" sz="1600" b="1" dirty="0" smtClean="0">
                <a:solidFill>
                  <a:schemeClr val="tx1"/>
                </a:solidFill>
              </a:rPr>
              <a:t>Participatívny </a:t>
            </a:r>
            <a:r>
              <a:rPr lang="sk-SK" sz="1600" dirty="0">
                <a:solidFill>
                  <a:schemeClr val="tx1"/>
                </a:solidFill>
              </a:rPr>
              <a:t>– Demokratický štýl</a:t>
            </a:r>
          </a:p>
          <a:p>
            <a:pPr marL="0" indent="0" algn="l">
              <a:buNone/>
            </a:pPr>
            <a:r>
              <a:rPr lang="sk-SK" sz="1600" dirty="0">
                <a:solidFill>
                  <a:schemeClr val="tx1"/>
                </a:solidFill>
              </a:rPr>
              <a:t>Líder vyjadruje svoje priority a hodnoty pri stanovovaní cieľov a rozhodovaní, zúčastňuje sa však aj na práci skupiny a prijíma rady a návrhy od kolegov. Líder však robí konečné rozhodnutie.</a:t>
            </a:r>
          </a:p>
          <a:p>
            <a:pPr marL="0" indent="0" algn="l">
              <a:buNone/>
            </a:pPr>
            <a:endParaRPr lang="sk-SK" sz="1600" dirty="0">
              <a:solidFill>
                <a:schemeClr val="tx1"/>
              </a:solidFill>
            </a:endParaRPr>
          </a:p>
          <a:p>
            <a:pPr algn="l"/>
            <a:r>
              <a:rPr lang="sk-SK" sz="1600" b="1" dirty="0">
                <a:solidFill>
                  <a:schemeClr val="tx1"/>
                </a:solidFill>
              </a:rPr>
              <a:t>Delegačný </a:t>
            </a:r>
            <a:r>
              <a:rPr lang="sk-SK" sz="1600" dirty="0">
                <a:solidFill>
                  <a:schemeClr val="tx1"/>
                </a:solidFill>
              </a:rPr>
              <a:t>– Štýl </a:t>
            </a:r>
            <a:r>
              <a:rPr lang="sk-SK" sz="1600" dirty="0" err="1">
                <a:solidFill>
                  <a:schemeClr val="tx1"/>
                </a:solidFill>
              </a:rPr>
              <a:t>Laissez-Faire</a:t>
            </a:r>
            <a:r>
              <a:rPr lang="sk-SK" sz="1600" dirty="0">
                <a:solidFill>
                  <a:schemeClr val="tx1"/>
                </a:solidFill>
              </a:rPr>
              <a:t> (z franc. bezstarostná nedbanlivosť)</a:t>
            </a:r>
          </a:p>
          <a:p>
            <a:pPr marL="0" indent="0" algn="l">
              <a:buNone/>
            </a:pPr>
            <a:r>
              <a:rPr lang="sk-SK" sz="1600" dirty="0">
                <a:solidFill>
                  <a:schemeClr val="tx1"/>
                </a:solidFill>
              </a:rPr>
              <a:t>Líder odovzdá skupine zodpovednosť za výsledky. Umožní im stanoviť si ciele, rozhodnúť sa o pracovných metódach, definovať úlohy jednotlivcov a určiť si vlastné pracovné tempo.</a:t>
            </a:r>
          </a:p>
        </p:txBody>
      </p:sp>
    </p:spTree>
    <p:extLst>
      <p:ext uri="{BB962C8B-B14F-4D97-AF65-F5344CB8AC3E}">
        <p14:creationId xmlns:p14="http://schemas.microsoft.com/office/powerpoint/2010/main" val="349994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8945" y="701786"/>
            <a:ext cx="8626109" cy="508184"/>
          </a:xfrm>
        </p:spPr>
        <p:txBody>
          <a:bodyPr/>
          <a:lstStyle/>
          <a:p>
            <a:pPr algn="l"/>
            <a:r>
              <a:rPr lang="sk-SK" sz="3200" b="0" dirty="0">
                <a:solidFill>
                  <a:srgbClr val="F24F4F"/>
                </a:solidFill>
                <a:latin typeface="Cambria" panose="02040503050406030204" pitchFamily="18" charset="0"/>
              </a:rPr>
              <a:t>Situačný prístup</a:t>
            </a:r>
          </a:p>
        </p:txBody>
      </p:sp>
      <p:sp>
        <p:nvSpPr>
          <p:cNvPr id="4" name="3 CuadroTexto"/>
          <p:cNvSpPr txBox="1"/>
          <p:nvPr/>
        </p:nvSpPr>
        <p:spPr>
          <a:xfrm>
            <a:off x="608095" y="284540"/>
            <a:ext cx="3953434" cy="307777"/>
          </a:xfrm>
          <a:prstGeom prst="rect">
            <a:avLst/>
          </a:prstGeom>
          <a:noFill/>
        </p:spPr>
        <p:txBody>
          <a:bodyPr wrap="square" rtlCol="0">
            <a:spAutoFit/>
          </a:bodyPr>
          <a:lstStyle/>
          <a:p>
            <a:r>
              <a:rPr lang="en-GB" dirty="0"/>
              <a:t>ČASŤ 2. ŠTÝLY VEDENIA</a:t>
            </a:r>
          </a:p>
        </p:txBody>
      </p:sp>
      <p:sp>
        <p:nvSpPr>
          <p:cNvPr id="5" name="Cuadro de texto 2">
            <a:extLst>
              <a:ext uri="{FF2B5EF4-FFF2-40B4-BE49-F238E27FC236}">
                <a16:creationId xmlns:a16="http://schemas.microsoft.com/office/drawing/2014/main" id="{56B05A3D-CFBC-443E-A719-FBA63F74413C}"/>
              </a:ext>
            </a:extLst>
          </p:cNvPr>
          <p:cNvSpPr txBox="1">
            <a:spLocks noChangeArrowheads="1"/>
          </p:cNvSpPr>
          <p:nvPr/>
        </p:nvSpPr>
        <p:spPr bwMode="auto">
          <a:xfrm>
            <a:off x="242696" y="4597073"/>
            <a:ext cx="7138199" cy="272629"/>
          </a:xfrm>
          <a:prstGeom prst="rect">
            <a:avLst/>
          </a:prstGeom>
          <a:noFill/>
          <a:ln w="9525">
            <a:noFill/>
            <a:miter lim="800000"/>
            <a:headEnd/>
            <a:tailEnd/>
          </a:ln>
        </p:spPr>
        <p:txBody>
          <a:bodyPr rot="0" vert="horz" wrap="square" lIns="91440" tIns="45720" rIns="91440" bIns="45720" anchor="t" anchorCtr="0">
            <a:noAutofit/>
          </a:bodyPr>
          <a:lstStyle/>
          <a:p>
            <a:pPr algn="just">
              <a:lnSpc>
                <a:spcPct val="110000"/>
              </a:lnSpc>
              <a:spcAft>
                <a:spcPts val="600"/>
              </a:spcAft>
              <a:tabLst>
                <a:tab pos="1038225" algn="l"/>
              </a:tabLst>
            </a:pPr>
            <a:r>
              <a:rPr lang="en-US" sz="700" i="1">
                <a:solidFill>
                  <a:srgbClr val="808080"/>
                </a:solidFill>
                <a:effectLst/>
                <a:latin typeface="Century Gothic" panose="020B0502020202020204" pitchFamily="34" charset="0"/>
                <a:ea typeface="Times New Roman" panose="02020603050405020304" pitchFamily="18" charset="0"/>
                <a:cs typeface="Times New Roman" panose="02020603050405020304"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en-US" sz="1050">
              <a:effectLst/>
              <a:latin typeface="Garamond" panose="02020404030301010803" pitchFamily="18" charset="0"/>
              <a:ea typeface="Times New Roman" panose="02020603050405020304" pitchFamily="18" charset="0"/>
              <a:cs typeface="Times New Roman" panose="02020603050405020304" pitchFamily="18" charset="0"/>
            </a:endParaRPr>
          </a:p>
          <a:p>
            <a:pPr>
              <a:lnSpc>
                <a:spcPct val="110000"/>
              </a:lnSpc>
              <a:spcAft>
                <a:spcPts val="600"/>
              </a:spcAft>
            </a:pPr>
            <a:r>
              <a:rPr lang="en-US" sz="1050">
                <a:effectLst/>
                <a:latin typeface="Garamond" panose="02020404030301010803" pitchFamily="18" charset="0"/>
                <a:ea typeface="Times New Roman" panose="02020603050405020304" pitchFamily="18" charset="0"/>
                <a:cs typeface="Times New Roman" panose="02020603050405020304" pitchFamily="18" charset="0"/>
              </a:rPr>
              <a:t> </a:t>
            </a:r>
          </a:p>
        </p:txBody>
      </p:sp>
      <p:pic>
        <p:nvPicPr>
          <p:cNvPr id="6" name="Google Shape;441;p31"/>
          <p:cNvPicPr preferRelativeResize="0"/>
          <p:nvPr/>
        </p:nvPicPr>
        <p:blipFill>
          <a:blip r:embed="rId2">
            <a:alphaModFix/>
          </a:blip>
          <a:stretch>
            <a:fillRect/>
          </a:stretch>
        </p:blipFill>
        <p:spPr>
          <a:xfrm>
            <a:off x="7380895" y="4325687"/>
            <a:ext cx="1715527" cy="815400"/>
          </a:xfrm>
          <a:prstGeom prst="rect">
            <a:avLst/>
          </a:prstGeom>
          <a:noFill/>
          <a:ln>
            <a:noFill/>
          </a:ln>
        </p:spPr>
      </p:pic>
      <p:pic>
        <p:nvPicPr>
          <p:cNvPr id="7" name="Google Shape;441;p31"/>
          <p:cNvPicPr preferRelativeResize="0"/>
          <p:nvPr/>
        </p:nvPicPr>
        <p:blipFill>
          <a:blip r:embed="rId2">
            <a:alphaModFix/>
          </a:blip>
          <a:stretch>
            <a:fillRect/>
          </a:stretch>
        </p:blipFill>
        <p:spPr>
          <a:xfrm>
            <a:off x="5208950" y="18568"/>
            <a:ext cx="1715527" cy="815400"/>
          </a:xfrm>
          <a:prstGeom prst="rect">
            <a:avLst/>
          </a:prstGeom>
          <a:noFill/>
          <a:ln>
            <a:noFill/>
          </a:ln>
        </p:spPr>
      </p:pic>
      <p:pic>
        <p:nvPicPr>
          <p:cNvPr id="8" name="Google Shape;442;p31"/>
          <p:cNvPicPr preferRelativeResize="0"/>
          <p:nvPr/>
        </p:nvPicPr>
        <p:blipFill>
          <a:blip r:embed="rId3">
            <a:alphaModFix/>
          </a:blip>
          <a:stretch>
            <a:fillRect/>
          </a:stretch>
        </p:blipFill>
        <p:spPr>
          <a:xfrm>
            <a:off x="7065975" y="151705"/>
            <a:ext cx="1913926" cy="416680"/>
          </a:xfrm>
          <a:prstGeom prst="rect">
            <a:avLst/>
          </a:prstGeom>
          <a:noFill/>
          <a:ln>
            <a:noFill/>
          </a:ln>
        </p:spPr>
      </p:pic>
      <p:graphicFrame>
        <p:nvGraphicFramePr>
          <p:cNvPr id="9" name="Diagram 8"/>
          <p:cNvGraphicFramePr/>
          <p:nvPr>
            <p:extLst>
              <p:ext uri="{D42A27DB-BD31-4B8C-83A1-F6EECF244321}">
                <p14:modId xmlns:p14="http://schemas.microsoft.com/office/powerpoint/2010/main" val="1808434021"/>
              </p:ext>
            </p:extLst>
          </p:nvPr>
        </p:nvGraphicFramePr>
        <p:xfrm>
          <a:off x="-804515" y="1273051"/>
          <a:ext cx="6089227" cy="3339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pole tekstowe 9"/>
          <p:cNvSpPr txBox="1"/>
          <p:nvPr/>
        </p:nvSpPr>
        <p:spPr>
          <a:xfrm>
            <a:off x="1508578" y="2747953"/>
            <a:ext cx="1463039" cy="646331"/>
          </a:xfrm>
          <a:prstGeom prst="rect">
            <a:avLst/>
          </a:prstGeom>
          <a:noFill/>
        </p:spPr>
        <p:txBody>
          <a:bodyPr wrap="square" rtlCol="0">
            <a:spAutoFit/>
          </a:bodyPr>
          <a:lstStyle/>
          <a:p>
            <a:pPr algn="ctr"/>
            <a:r>
              <a:rPr lang="sk-SK" sz="1800" dirty="0">
                <a:solidFill>
                  <a:srgbClr val="FF0000"/>
                </a:solidFill>
              </a:rPr>
              <a:t>Štýly vedenia</a:t>
            </a:r>
            <a:endParaRPr lang="en-GB" sz="1800" dirty="0">
              <a:solidFill>
                <a:srgbClr val="FF0000"/>
              </a:solidFill>
            </a:endParaRPr>
          </a:p>
        </p:txBody>
      </p:sp>
      <p:sp>
        <p:nvSpPr>
          <p:cNvPr id="3" name="2 Marcador de texto"/>
          <p:cNvSpPr>
            <a:spLocks noGrp="1"/>
          </p:cNvSpPr>
          <p:nvPr>
            <p:ph type="body" idx="1"/>
          </p:nvPr>
        </p:nvSpPr>
        <p:spPr>
          <a:xfrm>
            <a:off x="3786293" y="1463813"/>
            <a:ext cx="5193608" cy="2885805"/>
          </a:xfrm>
        </p:spPr>
        <p:txBody>
          <a:bodyPr/>
          <a:lstStyle/>
          <a:p>
            <a:pPr marL="139700" indent="0" algn="l">
              <a:buNone/>
            </a:pPr>
            <a:r>
              <a:rPr lang="sk-SK" i="1" dirty="0">
                <a:solidFill>
                  <a:srgbClr val="FF0000"/>
                </a:solidFill>
              </a:rPr>
              <a:t>Efektívni vodcovia vyberajú jednotlivé aspekty z rôznych štýlov vedenia, aby čo najlepšie vyhovovali ich potrebám.</a:t>
            </a:r>
          </a:p>
          <a:p>
            <a:pPr marL="139700" indent="0" algn="l">
              <a:buNone/>
            </a:pPr>
            <a:endParaRPr lang="sk-SK" dirty="0"/>
          </a:p>
          <a:p>
            <a:pPr algn="l"/>
            <a:r>
              <a:rPr lang="sk-SK" dirty="0">
                <a:solidFill>
                  <a:schemeClr val="tx1"/>
                </a:solidFill>
              </a:rPr>
              <a:t>Nie je jediný „najlepší“ štýl vedenia. Najúspešnejšími vodcami sú tí, ktorí prispôsobujú svoj štýl vedenia výkonnostnej pripravenosti (schopnosti a ochote) jednotlivca alebo skupiny, ktorú sa pokúšajú viesť alebo ovplyvňovať. Efektívne vedenie sa líši nielen v závislosti od osoby alebo skupiny, ktorá sa ovplyvňuje, ale závisí aj od úlohy, zamestnania alebo funkcie, ktoré je potrebné splniť.</a:t>
            </a:r>
          </a:p>
        </p:txBody>
      </p:sp>
    </p:spTree>
    <p:extLst>
      <p:ext uri="{BB962C8B-B14F-4D97-AF65-F5344CB8AC3E}">
        <p14:creationId xmlns:p14="http://schemas.microsoft.com/office/powerpoint/2010/main" val="38197790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2671</TotalTime>
  <Words>2481</Words>
  <Application>Microsoft Office PowerPoint</Application>
  <PresentationFormat>Prezentácia na obrazovke (16:9)</PresentationFormat>
  <Paragraphs>252</Paragraphs>
  <Slides>24</Slides>
  <Notes>4</Notes>
  <HiddenSlides>0</HiddenSlides>
  <MMClips>0</MMClips>
  <ScaleCrop>false</ScaleCrop>
  <HeadingPairs>
    <vt:vector size="6" baseType="variant">
      <vt:variant>
        <vt:lpstr>Použité písma</vt:lpstr>
      </vt:variant>
      <vt:variant>
        <vt:i4>8</vt:i4>
      </vt:variant>
      <vt:variant>
        <vt:lpstr>Motív</vt:lpstr>
      </vt:variant>
      <vt:variant>
        <vt:i4>1</vt:i4>
      </vt:variant>
      <vt:variant>
        <vt:lpstr>Nadpisy snímok</vt:lpstr>
      </vt:variant>
      <vt:variant>
        <vt:i4>24</vt:i4>
      </vt:variant>
    </vt:vector>
  </HeadingPairs>
  <TitlesOfParts>
    <vt:vector size="33" baseType="lpstr">
      <vt:lpstr>Cambria</vt:lpstr>
      <vt:lpstr>Garamond</vt:lpstr>
      <vt:lpstr>Arial</vt:lpstr>
      <vt:lpstr>Century Gothic</vt:lpstr>
      <vt:lpstr>Wingdings</vt:lpstr>
      <vt:lpstr>Times New Roman</vt:lpstr>
      <vt:lpstr>EB Garamond</vt:lpstr>
      <vt:lpstr>EB Garamond Medium</vt:lpstr>
      <vt:lpstr>Simple Light</vt:lpstr>
      <vt:lpstr> ARTKadémia “Akadémia umenia a remesiel”</vt:lpstr>
      <vt:lpstr>Modul 4.2.  VEDENIE A RIADENIE TÍMU</vt:lpstr>
      <vt:lpstr>ČASŤ 1. EFEKTÍVNY LÍDER A JEHO/JEJ VLASTNOSTI</vt:lpstr>
      <vt:lpstr>Líder a Manažér – sú rovnakí?</vt:lpstr>
      <vt:lpstr>Čo znamená emočná inteligencia?  </vt:lpstr>
      <vt:lpstr>ČASŤ 2. ŠTÝLY VEDENIA</vt:lpstr>
      <vt:lpstr>Hlavné prístupy k vedeniu</vt:lpstr>
      <vt:lpstr>Klasické štýly vedenia podľa Kurta Lewina</vt:lpstr>
      <vt:lpstr>Situačný prístup</vt:lpstr>
      <vt:lpstr>Transformační lídri</vt:lpstr>
      <vt:lpstr>ČASŤ 3. EFEKTÍVNA KOMUNIKÁCIA PRI VEDENÍ ĽUDÍ</vt:lpstr>
      <vt:lpstr>Komunikačný proces</vt:lpstr>
      <vt:lpstr> Formy komunikácie</vt:lpstr>
      <vt:lpstr>Efektívna spätná väzba</vt:lpstr>
      <vt:lpstr>ČASŤ 4. BUDOVANIE A ROZVOJ TÍMU</vt:lpstr>
      <vt:lpstr>Charakteristiky efektívneho tímu</vt:lpstr>
      <vt:lpstr>Model rozvoja tímu</vt:lpstr>
      <vt:lpstr>Tímové role</vt:lpstr>
      <vt:lpstr>ČASŤ 5. MOTIVÁCIA ĽUDÍ</vt:lpstr>
      <vt:lpstr>Čo znamená motivácia?</vt:lpstr>
      <vt:lpstr>Teória kognitívneho hodnotenia</vt:lpstr>
      <vt:lpstr>Maslowova hierarchia potrieb </vt:lpstr>
      <vt:lpstr>Ako motivovať ľudí? </vt:lpstr>
      <vt:lpstr>ĎAKUJEME!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ARTCademy “Arts and Crafts Academy”</dc:title>
  <dc:creator>Usuario</dc:creator>
  <cp:lastModifiedBy>Gal Peter</cp:lastModifiedBy>
  <cp:revision>119</cp:revision>
  <dcterms:modified xsi:type="dcterms:W3CDTF">2020-02-17T13:32:10Z</dcterms:modified>
</cp:coreProperties>
</file>